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8"/>
  </p:handoutMasterIdLst>
  <p:sldIdLst>
    <p:sldId id="256" r:id="rId2"/>
    <p:sldId id="258" r:id="rId3"/>
    <p:sldId id="257" r:id="rId4"/>
    <p:sldId id="270" r:id="rId5"/>
    <p:sldId id="261" r:id="rId6"/>
    <p:sldId id="272" r:id="rId7"/>
    <p:sldId id="264" r:id="rId8"/>
    <p:sldId id="260" r:id="rId9"/>
    <p:sldId id="267" r:id="rId10"/>
    <p:sldId id="265" r:id="rId11"/>
    <p:sldId id="266" r:id="rId12"/>
    <p:sldId id="262" r:id="rId13"/>
    <p:sldId id="263" r:id="rId14"/>
    <p:sldId id="271" r:id="rId15"/>
    <p:sldId id="273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981" autoAdjust="0"/>
  </p:normalViewPr>
  <p:slideViewPr>
    <p:cSldViewPr snapToGrid="0" snapToObjects="1"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64F19-0D97-ED4D-B209-38FBF8CCF286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44E98-CCB7-F04B-891C-6CCA0D4006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97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5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6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4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8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5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20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0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B442-23FA-F743-A6C6-D531BA6D09FD}" type="datetimeFigureOut">
              <a:rPr lang="en-US" smtClean="0"/>
              <a:t>4/19/2022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5B3F-A3B9-D040-A5C1-C727FDC0E7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27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PPU872oINo" TargetMode="External"/><Relationship Id="rId2" Type="http://schemas.openxmlformats.org/officeDocument/2006/relationships/hyperlink" Target="https://www.youtube.com/watch?v=_weVwAhe9j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cqQ3c8Far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8404" y="-7948"/>
            <a:ext cx="6718470" cy="6865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8494" y="1631455"/>
            <a:ext cx="6383047" cy="1470025"/>
          </a:xfrm>
        </p:spPr>
        <p:txBody>
          <a:bodyPr>
            <a:normAutofit/>
          </a:bodyPr>
          <a:lstStyle/>
          <a:p>
            <a:r>
              <a:rPr lang="fr-FR" dirty="0"/>
              <a:t>Disneyland </a:t>
            </a:r>
            <a:br>
              <a:rPr lang="fr-FR" dirty="0"/>
            </a:br>
            <a:r>
              <a:rPr lang="fr-FR" dirty="0" err="1"/>
              <a:t>Resort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6102" y="3886200"/>
            <a:ext cx="5493134" cy="1752600"/>
          </a:xfrm>
        </p:spPr>
        <p:txBody>
          <a:bodyPr/>
          <a:lstStyle/>
          <a:p>
            <a:r>
              <a:rPr lang="fr-FR" dirty="0"/>
              <a:t>Exposé de Noah et Lorenzo</a:t>
            </a:r>
          </a:p>
        </p:txBody>
      </p:sp>
    </p:spTree>
    <p:extLst>
      <p:ext uri="{BB962C8B-B14F-4D97-AF65-F5344CB8AC3E}">
        <p14:creationId xmlns:p14="http://schemas.microsoft.com/office/powerpoint/2010/main" val="23857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lp-buzz-1.width-9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603"/>
          <a:stretch>
            <a:fillRect/>
          </a:stretch>
        </p:blipFill>
        <p:spPr>
          <a:xfrm>
            <a:off x="303909" y="562116"/>
            <a:ext cx="8672902" cy="5942544"/>
          </a:xfrm>
        </p:spPr>
      </p:pic>
      <p:sp>
        <p:nvSpPr>
          <p:cNvPr id="8" name="TextBox 7"/>
          <p:cNvSpPr txBox="1"/>
          <p:nvPr/>
        </p:nvSpPr>
        <p:spPr>
          <a:xfrm>
            <a:off x="918511" y="737116"/>
            <a:ext cx="165558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 </a:t>
            </a:r>
            <a:r>
              <a:rPr lang="fr-F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Buzz</a:t>
            </a:r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l’éclair est une attraction comme un jeu vidéo ou un laser </a:t>
            </a:r>
            <a:r>
              <a:rPr lang="fr-F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</a:t>
            </a:r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1350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 descr="Train-De-La-Mine-Disneyland-P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331338"/>
            <a:ext cx="8369290" cy="6276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738" y="447163"/>
            <a:ext cx="504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4. Le train de la Mine imite le train des chercheurs d’or dans les paysages de l’Ouest américain.</a:t>
            </a:r>
          </a:p>
          <a:p>
            <a:r>
              <a:rPr lang="fr-FR" dirty="0"/>
              <a:t> C’ est comme une montagne russe </a:t>
            </a:r>
          </a:p>
        </p:txBody>
      </p:sp>
    </p:spTree>
    <p:extLst>
      <p:ext uri="{BB962C8B-B14F-4D97-AF65-F5344CB8AC3E}">
        <p14:creationId xmlns:p14="http://schemas.microsoft.com/office/powerpoint/2010/main" val="5305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7979490" cy="723302"/>
          </a:xfrm>
        </p:spPr>
        <p:txBody>
          <a:bodyPr>
            <a:normAutofit fontScale="90000"/>
          </a:bodyPr>
          <a:lstStyle/>
          <a:p>
            <a:r>
              <a:rPr lang="fr-FR" dirty="0"/>
              <a:t>Restaurants et hôtels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82" b="8782"/>
          <a:stretch>
            <a:fillRect/>
          </a:stretch>
        </p:blipFill>
        <p:spPr>
          <a:xfrm flipH="1">
            <a:off x="0" y="763186"/>
            <a:ext cx="5050390" cy="2777521"/>
          </a:xfrm>
        </p:spPr>
      </p:pic>
      <p:sp>
        <p:nvSpPr>
          <p:cNvPr id="9" name="TextBox 8"/>
          <p:cNvSpPr txBox="1"/>
          <p:nvPr/>
        </p:nvSpPr>
        <p:spPr>
          <a:xfrm>
            <a:off x="5594694" y="1624936"/>
            <a:ext cx="292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Voici une image d’un restaurant de Disneyland et d’un hôtel.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303" y="3583447"/>
            <a:ext cx="4915164" cy="32745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9047" y="5825287"/>
            <a:ext cx="2896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parc il y a des hôtels de luxes où on peut dormir</a:t>
            </a:r>
          </a:p>
          <a:p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1542191" y="3901037"/>
            <a:ext cx="141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9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succès mondial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14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/>
              <a:t>Le succès du Parc est tellement grand, qu’aujourd’hui il y a 11 parcs Disneyland dans le monde dont un à Paris, un à Pékin, un à Tokyo, et un en Floride aux Etats Unis</a:t>
            </a:r>
            <a:r>
              <a:rPr lang="mr-IN" sz="2600" dirty="0"/>
              <a:t>…</a:t>
            </a:r>
            <a:r>
              <a:rPr lang="fr-FR" sz="26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8" y="3061860"/>
            <a:ext cx="5299862" cy="35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Vidéos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Aperçu du parc </a:t>
            </a:r>
          </a:p>
          <a:p>
            <a:pPr marL="0" indent="0">
              <a:buNone/>
            </a:pPr>
            <a:r>
              <a:rPr lang="fr-FR" sz="2400" dirty="0">
                <a:hlinkClick r:id="rId2"/>
              </a:rPr>
              <a:t>https://www.youtube.com/watch?v=_weVwAhe9jI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Attraction Le temple Maudit</a:t>
            </a:r>
          </a:p>
          <a:p>
            <a:pPr marL="0" indent="0">
              <a:buNone/>
            </a:pPr>
            <a:r>
              <a:rPr lang="fr-FR" sz="2400" dirty="0">
                <a:hlinkClick r:id="rId3"/>
              </a:rPr>
              <a:t>https://www.youtube.com/watch?v=OPPU872oINo </a:t>
            </a:r>
            <a:endParaRPr lang="fr-FR" sz="2400" dirty="0">
              <a:hlinkClick r:id="rId4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2174373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7526"/>
            <a:ext cx="8229600" cy="5203824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Arial"/>
              <a:buAutoNum type="arabicPeriod"/>
            </a:pPr>
            <a:r>
              <a:rPr lang="fr-FR" sz="9600" dirty="0"/>
              <a:t>Combien de visiteurs vont au parc chaque année?</a:t>
            </a:r>
          </a:p>
          <a:p>
            <a:pPr marL="514350" indent="-514350">
              <a:buFont typeface="Arial"/>
              <a:buAutoNum type="arabicPeriod"/>
            </a:pPr>
            <a:endParaRPr lang="fr-FR" sz="9600" dirty="0"/>
          </a:p>
          <a:p>
            <a:pPr marL="514350" indent="-514350">
              <a:buFont typeface="Arial"/>
              <a:buAutoNum type="arabicPeriod"/>
            </a:pPr>
            <a:r>
              <a:rPr lang="fr-FR" sz="9600" dirty="0"/>
              <a:t> Qui a crée  Disneyland? </a:t>
            </a:r>
          </a:p>
          <a:p>
            <a:pPr marL="514350" indent="-514350">
              <a:buFont typeface="Arial"/>
              <a:buAutoNum type="arabicPeriod"/>
            </a:pPr>
            <a:endParaRPr lang="fr-FR" sz="9600" dirty="0"/>
          </a:p>
          <a:p>
            <a:pPr marL="514350" indent="-514350">
              <a:buAutoNum type="arabicPeriod"/>
            </a:pPr>
            <a:r>
              <a:rPr lang="fr-FR" sz="9600" dirty="0"/>
              <a:t>Où est situé Disneyland?</a:t>
            </a:r>
          </a:p>
          <a:p>
            <a:pPr marL="514350" indent="-514350">
              <a:buAutoNum type="arabicPeriod"/>
            </a:pPr>
            <a:endParaRPr lang="fr-FR" sz="9600" dirty="0"/>
          </a:p>
          <a:p>
            <a:pPr marL="514350" indent="-514350">
              <a:buAutoNum type="arabicPeriod"/>
            </a:pPr>
            <a:r>
              <a:rPr lang="fr-FR" sz="9600" dirty="0"/>
              <a:t>En quelle année a- t-il ouvert ses portes ?</a:t>
            </a:r>
          </a:p>
          <a:p>
            <a:pPr marL="514350" indent="-514350">
              <a:buAutoNum type="arabicPeriod"/>
            </a:pPr>
            <a:endParaRPr lang="fr-FR" sz="9600" dirty="0"/>
          </a:p>
          <a:p>
            <a:pPr marL="514350" indent="-514350">
              <a:buAutoNum type="arabicPeriod"/>
            </a:pPr>
            <a:r>
              <a:rPr lang="fr-FR" sz="9600" dirty="0"/>
              <a:t>Combien y-a-t-il de Disneyland dans le monde?</a:t>
            </a:r>
          </a:p>
          <a:p>
            <a:pPr marL="0" indent="0">
              <a:buNone/>
            </a:pPr>
            <a:endParaRPr lang="fr-FR" sz="3600" dirty="0"/>
          </a:p>
          <a:p>
            <a:pPr marL="514350" indent="-514350">
              <a:buAutoNum type="arabicPeriod"/>
            </a:pPr>
            <a:endParaRPr lang="fr-FR" sz="3600" dirty="0"/>
          </a:p>
          <a:p>
            <a:pPr marL="514350" indent="-514350">
              <a:buAutoNum type="arabicPeriod"/>
            </a:pPr>
            <a:endParaRPr lang="fr-FR" sz="3600" dirty="0"/>
          </a:p>
          <a:p>
            <a:pPr marL="514350" indent="-514350">
              <a:buAutoNum type="arabicPeriod"/>
            </a:pPr>
            <a:endParaRPr lang="fr-FR" sz="28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fr-FR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 </a:t>
            </a:r>
          </a:p>
          <a:p>
            <a:pPr marL="0" indent="0">
              <a:buNone/>
            </a:pPr>
            <a:r>
              <a:rPr lang="fr-FR" sz="2800" dirty="0"/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24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tue Walt Disney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032"/>
          <a:stretch>
            <a:fillRect/>
          </a:stretch>
        </p:blipFill>
        <p:spPr>
          <a:xfrm>
            <a:off x="22675" y="84488"/>
            <a:ext cx="9077496" cy="6549543"/>
          </a:xfrm>
        </p:spPr>
      </p:pic>
      <p:sp>
        <p:nvSpPr>
          <p:cNvPr id="5" name="TextBox 4"/>
          <p:cNvSpPr txBox="1"/>
          <p:nvPr/>
        </p:nvSpPr>
        <p:spPr>
          <a:xfrm>
            <a:off x="771094" y="657733"/>
            <a:ext cx="2041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562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93" y="1680807"/>
            <a:ext cx="8460007" cy="491920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Qui? Quand? Pourquoi? Où? Disneyland </a:t>
            </a:r>
            <a:r>
              <a:rPr lang="fr-FR" dirty="0" err="1"/>
              <a:t>Resort</a:t>
            </a:r>
            <a:endParaRPr lang="fr-FR" dirty="0"/>
          </a:p>
          <a:p>
            <a:pPr marL="0" indent="0">
              <a:buNone/>
            </a:pPr>
            <a:endParaRPr lang="fr-FR" sz="2000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Présentation du parc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Attractions phares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Restaurant et hôtel 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Un succès mondial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Vidéos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Quiz</a:t>
            </a: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5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Qui? Quand? Pourquoi? Où?    </a:t>
            </a:r>
            <a:br>
              <a:rPr lang="fr-FR" dirty="0"/>
            </a:br>
            <a:r>
              <a:rPr lang="fr-FR" dirty="0"/>
              <a:t>Disneyland </a:t>
            </a:r>
            <a:r>
              <a:rPr lang="fr-FR" dirty="0" err="1"/>
              <a:t>Resort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85"/>
            <a:ext cx="8229600" cy="735886"/>
          </a:xfrm>
        </p:spPr>
        <p:txBody>
          <a:bodyPr>
            <a:noAutofit/>
          </a:bodyPr>
          <a:lstStyle/>
          <a:p>
            <a:r>
              <a:rPr lang="fr-FR" sz="2600" dirty="0"/>
              <a:t>Walt Disney est l’inventeur de Disneyland </a:t>
            </a:r>
            <a:r>
              <a:rPr lang="fr-FR" sz="2600" dirty="0" err="1"/>
              <a:t>Resort</a:t>
            </a:r>
            <a:r>
              <a:rPr lang="fr-FR" sz="2600" dirty="0"/>
              <a:t> , le premier parc d‘attractions au monde.</a:t>
            </a:r>
          </a:p>
          <a:p>
            <a:endParaRPr lang="fr-FR" sz="2800" dirty="0"/>
          </a:p>
          <a:p>
            <a:endParaRPr lang="fr-FR" sz="2800" dirty="0"/>
          </a:p>
        </p:txBody>
      </p:sp>
      <p:pic>
        <p:nvPicPr>
          <p:cNvPr id="5" name="Content Placeholder 4" descr="Walt Disne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518883" y="2206208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70"/>
            <a:ext cx="8229600" cy="45259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Il est situé en Californie aux Etats-Unis dans la ville d’Anaheim à côté de Los Angeles</a:t>
            </a:r>
          </a:p>
          <a:p>
            <a:r>
              <a:rPr lang="fr-FR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Il a été construit pour amuser, distraire et faire rêver les enfants et les adultes en 1954-1955</a:t>
            </a:r>
          </a:p>
          <a:p>
            <a:r>
              <a:rPr lang="fr-FR" sz="2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C’est le seul parc que Walt Disney a vu de son vivant</a:t>
            </a:r>
          </a:p>
          <a:p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fr-F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1" y="2441377"/>
            <a:ext cx="8640823" cy="44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05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Présentation du parc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31" y="976488"/>
            <a:ext cx="8686800" cy="49090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Disneyland a ouvert ses portes le 12 avril 1955 ça fait donc 67 ans que Disneyland </a:t>
            </a:r>
            <a:r>
              <a:rPr lang="fr-FR" dirty="0" err="1"/>
              <a:t>Resort</a:t>
            </a:r>
            <a:r>
              <a:rPr lang="fr-FR" dirty="0"/>
              <a:t> a été créé et dès le début c’est un grand succès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Chaque année 17 millions de visiteurs vont au parc Disneyland Californie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Le plan du parc s’inspire des villes américaines : notamment la ville où il a grandi (Marceline)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C’est le monde de Disney en miniature</a:t>
            </a:r>
          </a:p>
        </p:txBody>
      </p:sp>
    </p:spTree>
    <p:extLst>
      <p:ext uri="{BB962C8B-B14F-4D97-AF65-F5344CB8AC3E}">
        <p14:creationId xmlns:p14="http://schemas.microsoft.com/office/powerpoint/2010/main" val="3570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207" r="10207"/>
          <a:stretch>
            <a:fillRect/>
          </a:stretch>
        </p:blipFill>
        <p:spPr>
          <a:xfrm>
            <a:off x="457199" y="0"/>
            <a:ext cx="5836299" cy="32097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06" y="3168182"/>
            <a:ext cx="5534727" cy="36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88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1" y="93187"/>
            <a:ext cx="3719401" cy="1224742"/>
          </a:xfrm>
        </p:spPr>
        <p:txBody>
          <a:bodyPr>
            <a:noAutofit/>
          </a:bodyPr>
          <a:lstStyle/>
          <a:p>
            <a:r>
              <a:rPr lang="fr-FR" sz="2000" dirty="0"/>
              <a:t>Voici le plan du parc : il est découpé en plusieurs thèmes (aventure, mine, fantastique, futur</a:t>
            </a:r>
            <a:r>
              <a:rPr lang="mr-IN" sz="2000" dirty="0"/>
              <a:t>…</a:t>
            </a:r>
            <a:r>
              <a:rPr lang="fr-FR" sz="2000" dirty="0"/>
              <a:t>) </a:t>
            </a:r>
          </a:p>
        </p:txBody>
      </p:sp>
      <p:pic>
        <p:nvPicPr>
          <p:cNvPr id="4" name="Content Placeholder 3" descr="PLan du Parc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8054"/>
          <a:stretch>
            <a:fillRect/>
          </a:stretch>
        </p:blipFill>
        <p:spPr>
          <a:xfrm>
            <a:off x="0" y="1440208"/>
            <a:ext cx="9144000" cy="5144714"/>
          </a:xfrm>
        </p:spPr>
      </p:pic>
      <p:sp>
        <p:nvSpPr>
          <p:cNvPr id="5" name="TextBox 4"/>
          <p:cNvSpPr txBox="1"/>
          <p:nvPr/>
        </p:nvSpPr>
        <p:spPr>
          <a:xfrm>
            <a:off x="4297724" y="35252"/>
            <a:ext cx="4846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Au milieu du parc, il y a le château de Cendrillon et dedans Walt Disney a aménagé une pièce secrète d’où il observe le parc en cachette.</a:t>
            </a:r>
          </a:p>
        </p:txBody>
      </p:sp>
    </p:spTree>
    <p:extLst>
      <p:ext uri="{BB962C8B-B14F-4D97-AF65-F5344CB8AC3E}">
        <p14:creationId xmlns:p14="http://schemas.microsoft.com/office/powerpoint/2010/main" val="12131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Attractions phares</a:t>
            </a:r>
          </a:p>
        </p:txBody>
      </p:sp>
      <p:pic>
        <p:nvPicPr>
          <p:cNvPr id="4" name="Content Placeholder 3" descr="Space mounta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b="8807"/>
          <a:stretch>
            <a:fillRect/>
          </a:stretch>
        </p:blipFill>
        <p:spPr>
          <a:xfrm>
            <a:off x="170096" y="1814546"/>
            <a:ext cx="8761738" cy="4818617"/>
          </a:xfrm>
        </p:spPr>
      </p:pic>
      <p:sp>
        <p:nvSpPr>
          <p:cNvPr id="6" name="TextBox 5"/>
          <p:cNvSpPr txBox="1"/>
          <p:nvPr/>
        </p:nvSpPr>
        <p:spPr>
          <a:xfrm>
            <a:off x="260812" y="1276662"/>
            <a:ext cx="888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Voici quatre attractions phares de Disneyland </a:t>
            </a:r>
            <a:r>
              <a:rPr lang="fr-FR" dirty="0" err="1"/>
              <a:t>Resort</a:t>
            </a:r>
            <a:r>
              <a:rPr lang="fr-FR" dirty="0"/>
              <a:t> . Elles sont toutes à sensation fortes.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991" y="5281430"/>
            <a:ext cx="251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 descr="1 Disneyland Resort - Vikidia, l’encyclopédie des 8-13 ans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19344" y="3809584"/>
            <a:ext cx="352877" cy="45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096" y="1915112"/>
            <a:ext cx="19617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Hyper </a:t>
            </a:r>
            <a:r>
              <a:rPr lang="fr-F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space</a:t>
            </a:r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r-F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moutain</a:t>
            </a:r>
            <a:r>
              <a:rPr lang="fr-F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elle imite un vaisseau spatial en 4d.</a:t>
            </a:r>
          </a:p>
        </p:txBody>
      </p:sp>
    </p:spTree>
    <p:extLst>
      <p:ext uri="{BB962C8B-B14F-4D97-AF65-F5344CB8AC3E}">
        <p14:creationId xmlns:p14="http://schemas.microsoft.com/office/powerpoint/2010/main" val="2034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diana j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3" y="249485"/>
            <a:ext cx="4268553" cy="643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5212" y="1643803"/>
            <a:ext cx="294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 Indiana Jones et le temple maudit, c ‘est une montagne russe avec des loopings 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281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Office PowerPoint</Application>
  <PresentationFormat>Affichage à l'écran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Disneyland  Resort</vt:lpstr>
      <vt:lpstr>Sommaire</vt:lpstr>
      <vt:lpstr>Qui? Quand? Pourquoi? Où?     Disneyland Resort</vt:lpstr>
      <vt:lpstr>Présentation PowerPoint</vt:lpstr>
      <vt:lpstr>Présentation du parc</vt:lpstr>
      <vt:lpstr>Présentation PowerPoint</vt:lpstr>
      <vt:lpstr>Voici le plan du parc : il est découpé en plusieurs thèmes (aventure, mine, fantastique, futur…) </vt:lpstr>
      <vt:lpstr>Attractions phares</vt:lpstr>
      <vt:lpstr>Présentation PowerPoint</vt:lpstr>
      <vt:lpstr>Présentation PowerPoint</vt:lpstr>
      <vt:lpstr>Présentation PowerPoint</vt:lpstr>
      <vt:lpstr>Restaurants et hôtels</vt:lpstr>
      <vt:lpstr>Un succès mondial</vt:lpstr>
      <vt:lpstr>Vidéos</vt:lpstr>
      <vt:lpstr>Quiz </vt:lpstr>
      <vt:lpstr>Présentation PowerPoint</vt:lpstr>
    </vt:vector>
  </TitlesOfParts>
  <Company>INTERHACKT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Roussat</dc:creator>
  <cp:lastModifiedBy>MAQUIN Vanessa</cp:lastModifiedBy>
  <cp:revision>92</cp:revision>
  <dcterms:created xsi:type="dcterms:W3CDTF">2022-01-26T09:37:51Z</dcterms:created>
  <dcterms:modified xsi:type="dcterms:W3CDTF">2022-04-19T05:59:32Z</dcterms:modified>
</cp:coreProperties>
</file>