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60" r:id="rId3"/>
    <p:sldId id="257" r:id="rId4"/>
    <p:sldId id="276" r:id="rId5"/>
    <p:sldId id="275" r:id="rId6"/>
    <p:sldId id="274" r:id="rId7"/>
    <p:sldId id="266" r:id="rId8"/>
    <p:sldId id="278" r:id="rId9"/>
    <p:sldId id="273" r:id="rId10"/>
    <p:sldId id="272" r:id="rId11"/>
    <p:sldId id="279" r:id="rId12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E5501-5F0E-4FAB-9E11-597AAA2E459C}" v="63" dt="2024-02-07T15:30:13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l Ferreira Jacquelina" userId="2fbc5267-00f1-463e-a63c-be6e0669e873" providerId="ADAL" clId="{5DBE5501-5F0E-4FAB-9E11-597AAA2E459C}"/>
    <pc:docChg chg="undo redo custSel addSld delSld modSld sldOrd modMainMaster">
      <pc:chgData name="Fiel Ferreira Jacquelina" userId="2fbc5267-00f1-463e-a63c-be6e0669e873" providerId="ADAL" clId="{5DBE5501-5F0E-4FAB-9E11-597AAA2E459C}" dt="2024-02-07T15:31:33.751" v="4526" actId="207"/>
      <pc:docMkLst>
        <pc:docMk/>
      </pc:docMkLst>
      <pc:sldChg chg="addSp delSp modSp mod setBg">
        <pc:chgData name="Fiel Ferreira Jacquelina" userId="2fbc5267-00f1-463e-a63c-be6e0669e873" providerId="ADAL" clId="{5DBE5501-5F0E-4FAB-9E11-597AAA2E459C}" dt="2024-01-31T14:16:44.343" v="1212"/>
        <pc:sldMkLst>
          <pc:docMk/>
          <pc:sldMk cId="2540957306" sldId="256"/>
        </pc:sldMkLst>
        <pc:spChg chg="mod">
          <ac:chgData name="Fiel Ferreira Jacquelina" userId="2fbc5267-00f1-463e-a63c-be6e0669e873" providerId="ADAL" clId="{5DBE5501-5F0E-4FAB-9E11-597AAA2E459C}" dt="2024-01-31T14:10:36.780" v="1114" actId="14100"/>
          <ac:spMkLst>
            <pc:docMk/>
            <pc:sldMk cId="2540957306" sldId="256"/>
            <ac:spMk id="2" creationId="{00000000-0000-0000-0000-000000000000}"/>
          </ac:spMkLst>
        </pc:spChg>
        <pc:spChg chg="add del">
          <ac:chgData name="Fiel Ferreira Jacquelina" userId="2fbc5267-00f1-463e-a63c-be6e0669e873" providerId="ADAL" clId="{5DBE5501-5F0E-4FAB-9E11-597AAA2E459C}" dt="2024-01-31T14:03:05.935" v="1055" actId="26606"/>
          <ac:spMkLst>
            <pc:docMk/>
            <pc:sldMk cId="2540957306" sldId="256"/>
            <ac:spMk id="3" creationId="{00000000-0000-0000-0000-000000000000}"/>
          </ac:spMkLst>
        </pc:spChg>
        <pc:spChg chg="add mod">
          <ac:chgData name="Fiel Ferreira Jacquelina" userId="2fbc5267-00f1-463e-a63c-be6e0669e873" providerId="ADAL" clId="{5DBE5501-5F0E-4FAB-9E11-597AAA2E459C}" dt="2024-01-31T14:16:09.278" v="1211"/>
          <ac:spMkLst>
            <pc:docMk/>
            <pc:sldMk cId="2540957306" sldId="256"/>
            <ac:spMk id="4" creationId="{A3CDE766-2A0B-5FA2-D761-8066DF92C744}"/>
          </ac:spMkLst>
        </pc:spChg>
        <pc:spChg chg="add del mod">
          <ac:chgData name="Fiel Ferreira Jacquelina" userId="2fbc5267-00f1-463e-a63c-be6e0669e873" providerId="ADAL" clId="{5DBE5501-5F0E-4FAB-9E11-597AAA2E459C}" dt="2024-01-31T14:10:08.362" v="1106" actId="478"/>
          <ac:spMkLst>
            <pc:docMk/>
            <pc:sldMk cId="2540957306" sldId="256"/>
            <ac:spMk id="6" creationId="{FB8BF2F2-8ADD-90DD-A74B-F990CC9A2A30}"/>
          </ac:spMkLst>
        </pc:spChg>
        <pc:spChg chg="add">
          <ac:chgData name="Fiel Ferreira Jacquelina" userId="2fbc5267-00f1-463e-a63c-be6e0669e873" providerId="ADAL" clId="{5DBE5501-5F0E-4FAB-9E11-597AAA2E459C}" dt="2024-01-31T14:10:16.206" v="1108" actId="26606"/>
          <ac:spMkLst>
            <pc:docMk/>
            <pc:sldMk cId="2540957306" sldId="256"/>
            <ac:spMk id="9" creationId="{23522FE7-5A29-4EF6-B1EF-2CA55748A772}"/>
          </ac:spMkLst>
        </pc:spChg>
        <pc:spChg chg="add del">
          <ac:chgData name="Fiel Ferreira Jacquelina" userId="2fbc5267-00f1-463e-a63c-be6e0669e873" providerId="ADAL" clId="{5DBE5501-5F0E-4FAB-9E11-597AAA2E459C}" dt="2024-01-31T14:02:55.561" v="1046" actId="26606"/>
          <ac:spMkLst>
            <pc:docMk/>
            <pc:sldMk cId="2540957306" sldId="256"/>
            <ac:spMk id="10" creationId="{17424F32-2789-4FF9-8E8A-1252284BF600}"/>
          </ac:spMkLst>
        </pc:spChg>
        <pc:spChg chg="add">
          <ac:chgData name="Fiel Ferreira Jacquelina" userId="2fbc5267-00f1-463e-a63c-be6e0669e873" providerId="ADAL" clId="{5DBE5501-5F0E-4FAB-9E11-597AAA2E459C}" dt="2024-01-31T14:10:16.206" v="1108" actId="26606"/>
          <ac:spMkLst>
            <pc:docMk/>
            <pc:sldMk cId="2540957306" sldId="256"/>
            <ac:spMk id="17" creationId="{29C51009-A09A-4689-8E6C-F8FC99E6A840}"/>
          </ac:spMkLst>
        </pc:spChg>
        <pc:spChg chg="add del">
          <ac:chgData name="Fiel Ferreira Jacquelina" userId="2fbc5267-00f1-463e-a63c-be6e0669e873" providerId="ADAL" clId="{5DBE5501-5F0E-4FAB-9E11-597AAA2E459C}" dt="2024-01-31T14:02:55.561" v="1046" actId="26606"/>
          <ac:spMkLst>
            <pc:docMk/>
            <pc:sldMk cId="2540957306" sldId="256"/>
            <ac:spMk id="18" creationId="{482E7304-2AC2-4A5C-924D-A6AC3FFC5EAC}"/>
          </ac:spMkLst>
        </pc:spChg>
        <pc:spChg chg="add del">
          <ac:chgData name="Fiel Ferreira Jacquelina" userId="2fbc5267-00f1-463e-a63c-be6e0669e873" providerId="ADAL" clId="{5DBE5501-5F0E-4FAB-9E11-597AAA2E459C}" dt="2024-01-31T14:02:55.561" v="1046" actId="26606"/>
          <ac:spMkLst>
            <pc:docMk/>
            <pc:sldMk cId="2540957306" sldId="256"/>
            <ac:spMk id="22" creationId="{A3C183B1-1D4B-4E3D-A02E-A426E3BFA016}"/>
          </ac:spMkLst>
        </pc:spChg>
        <pc:spChg chg="add del">
          <ac:chgData name="Fiel Ferreira Jacquelina" userId="2fbc5267-00f1-463e-a63c-be6e0669e873" providerId="ADAL" clId="{5DBE5501-5F0E-4FAB-9E11-597AAA2E459C}" dt="2024-01-31T14:03:01.189" v="1049" actId="26606"/>
          <ac:spMkLst>
            <pc:docMk/>
            <pc:sldMk cId="2540957306" sldId="256"/>
            <ac:spMk id="24" creationId="{A9DA474E-6B91-4200-840F-0257B2358A75}"/>
          </ac:spMkLst>
        </pc:spChg>
        <pc:spChg chg="add del">
          <ac:chgData name="Fiel Ferreira Jacquelina" userId="2fbc5267-00f1-463e-a63c-be6e0669e873" providerId="ADAL" clId="{5DBE5501-5F0E-4FAB-9E11-597AAA2E459C}" dt="2024-01-31T14:03:01.189" v="1049" actId="26606"/>
          <ac:spMkLst>
            <pc:docMk/>
            <pc:sldMk cId="2540957306" sldId="256"/>
            <ac:spMk id="25" creationId="{17424F32-2789-4FF9-8E8A-1252284BF600}"/>
          </ac:spMkLst>
        </pc:spChg>
        <pc:spChg chg="add del">
          <ac:chgData name="Fiel Ferreira Jacquelina" userId="2fbc5267-00f1-463e-a63c-be6e0669e873" providerId="ADAL" clId="{5DBE5501-5F0E-4FAB-9E11-597AAA2E459C}" dt="2024-01-31T14:03:01.189" v="1049" actId="26606"/>
          <ac:spMkLst>
            <pc:docMk/>
            <pc:sldMk cId="2540957306" sldId="256"/>
            <ac:spMk id="31" creationId="{32D32A60-013B-47A8-8833-D2424080917B}"/>
          </ac:spMkLst>
        </pc:spChg>
        <pc:spChg chg="add del">
          <ac:chgData name="Fiel Ferreira Jacquelina" userId="2fbc5267-00f1-463e-a63c-be6e0669e873" providerId="ADAL" clId="{5DBE5501-5F0E-4FAB-9E11-597AAA2E459C}" dt="2024-01-31T14:03:01.189" v="1049" actId="26606"/>
          <ac:spMkLst>
            <pc:docMk/>
            <pc:sldMk cId="2540957306" sldId="256"/>
            <ac:spMk id="32" creationId="{AE27932B-B694-4C4C-90D7-A0333A7C5876}"/>
          </ac:spMkLst>
        </pc:spChg>
        <pc:spChg chg="add del">
          <ac:chgData name="Fiel Ferreira Jacquelina" userId="2fbc5267-00f1-463e-a63c-be6e0669e873" providerId="ADAL" clId="{5DBE5501-5F0E-4FAB-9E11-597AAA2E459C}" dt="2024-01-31T14:03:03.866" v="1052" actId="26606"/>
          <ac:spMkLst>
            <pc:docMk/>
            <pc:sldMk cId="2540957306" sldId="256"/>
            <ac:spMk id="35" creationId="{17424F32-2789-4FF9-8E8A-1252284BF600}"/>
          </ac:spMkLst>
        </pc:spChg>
        <pc:spChg chg="add del">
          <ac:chgData name="Fiel Ferreira Jacquelina" userId="2fbc5267-00f1-463e-a63c-be6e0669e873" providerId="ADAL" clId="{5DBE5501-5F0E-4FAB-9E11-597AAA2E459C}" dt="2024-01-31T14:03:03.866" v="1052" actId="26606"/>
          <ac:spMkLst>
            <pc:docMk/>
            <pc:sldMk cId="2540957306" sldId="256"/>
            <ac:spMk id="39" creationId="{B0075745-2871-4EFE-AB1D-91ED1391220A}"/>
          </ac:spMkLst>
        </pc:spChg>
        <pc:spChg chg="add del">
          <ac:chgData name="Fiel Ferreira Jacquelina" userId="2fbc5267-00f1-463e-a63c-be6e0669e873" providerId="ADAL" clId="{5DBE5501-5F0E-4FAB-9E11-597AAA2E459C}" dt="2024-01-31T14:03:03.866" v="1052" actId="26606"/>
          <ac:spMkLst>
            <pc:docMk/>
            <pc:sldMk cId="2540957306" sldId="256"/>
            <ac:spMk id="43" creationId="{AB84E9C1-D82D-4069-AD26-92280768DA53}"/>
          </ac:spMkLst>
        </pc:spChg>
        <pc:spChg chg="add del">
          <ac:chgData name="Fiel Ferreira Jacquelina" userId="2fbc5267-00f1-463e-a63c-be6e0669e873" providerId="ADAL" clId="{5DBE5501-5F0E-4FAB-9E11-597AAA2E459C}" dt="2024-01-31T14:03:05.935" v="1055" actId="26606"/>
          <ac:spMkLst>
            <pc:docMk/>
            <pc:sldMk cId="2540957306" sldId="256"/>
            <ac:spMk id="47" creationId="{17424F32-2789-4FF9-8E8A-1252284BF600}"/>
          </ac:spMkLst>
        </pc:spChg>
        <pc:spChg chg="add del">
          <ac:chgData name="Fiel Ferreira Jacquelina" userId="2fbc5267-00f1-463e-a63c-be6e0669e873" providerId="ADAL" clId="{5DBE5501-5F0E-4FAB-9E11-597AAA2E459C}" dt="2024-01-31T14:03:05.935" v="1055" actId="26606"/>
          <ac:spMkLst>
            <pc:docMk/>
            <pc:sldMk cId="2540957306" sldId="256"/>
            <ac:spMk id="51" creationId="{482E7304-2AC2-4A5C-924D-A6AC3FFC5EAC}"/>
          </ac:spMkLst>
        </pc:spChg>
        <pc:spChg chg="add del">
          <ac:chgData name="Fiel Ferreira Jacquelina" userId="2fbc5267-00f1-463e-a63c-be6e0669e873" providerId="ADAL" clId="{5DBE5501-5F0E-4FAB-9E11-597AAA2E459C}" dt="2024-01-31T14:03:05.935" v="1055" actId="26606"/>
          <ac:spMkLst>
            <pc:docMk/>
            <pc:sldMk cId="2540957306" sldId="256"/>
            <ac:spMk id="53" creationId="{A3C183B1-1D4B-4E3D-A02E-A426E3BFA016}"/>
          </ac:spMkLst>
        </pc:spChg>
        <pc:grpChg chg="add del">
          <ac:chgData name="Fiel Ferreira Jacquelina" userId="2fbc5267-00f1-463e-a63c-be6e0669e873" providerId="ADAL" clId="{5DBE5501-5F0E-4FAB-9E11-597AAA2E459C}" dt="2024-01-31T14:03:03.866" v="1052" actId="26606"/>
          <ac:grpSpMkLst>
            <pc:docMk/>
            <pc:sldMk cId="2540957306" sldId="256"/>
            <ac:grpSpMk id="40" creationId="{F8B6FE07-47DE-47F7-9986-CC53D02A1A63}"/>
          </ac:grpSpMkLst>
        </pc:grpChg>
        <pc:picChg chg="add mod">
          <ac:chgData name="Fiel Ferreira Jacquelina" userId="2fbc5267-00f1-463e-a63c-be6e0669e873" providerId="ADAL" clId="{5DBE5501-5F0E-4FAB-9E11-597AAA2E459C}" dt="2024-01-31T14:15:32.478" v="1200" actId="1076"/>
          <ac:picMkLst>
            <pc:docMk/>
            <pc:sldMk cId="2540957306" sldId="256"/>
            <ac:picMk id="7" creationId="{75BFDD7B-45A6-A93F-3731-2C20D319A453}"/>
          </ac:picMkLst>
        </pc:picChg>
        <pc:picChg chg="add">
          <ac:chgData name="Fiel Ferreira Jacquelina" userId="2fbc5267-00f1-463e-a63c-be6e0669e873" providerId="ADAL" clId="{5DBE5501-5F0E-4FAB-9E11-597AAA2E459C}" dt="2024-01-31T14:10:16.206" v="1108" actId="26606"/>
          <ac:picMkLst>
            <pc:docMk/>
            <pc:sldMk cId="2540957306" sldId="256"/>
            <ac:picMk id="11" creationId="{C2192E09-EBC7-416C-B887-DFF915D7F43D}"/>
          </ac:picMkLst>
        </pc:picChg>
        <pc:picChg chg="add del">
          <ac:chgData name="Fiel Ferreira Jacquelina" userId="2fbc5267-00f1-463e-a63c-be6e0669e873" providerId="ADAL" clId="{5DBE5501-5F0E-4FAB-9E11-597AAA2E459C}" dt="2024-01-31T14:02:55.561" v="1046" actId="26606"/>
          <ac:picMkLst>
            <pc:docMk/>
            <pc:sldMk cId="2540957306" sldId="256"/>
            <ac:picMk id="12" creationId="{D708C46E-BB60-4B97-8327-D3A475C008E5}"/>
          </ac:picMkLst>
        </pc:picChg>
        <pc:picChg chg="add del">
          <ac:chgData name="Fiel Ferreira Jacquelina" userId="2fbc5267-00f1-463e-a63c-be6e0669e873" providerId="ADAL" clId="{5DBE5501-5F0E-4FAB-9E11-597AAA2E459C}" dt="2024-01-31T14:03:01.189" v="1049" actId="26606"/>
          <ac:picMkLst>
            <pc:docMk/>
            <pc:sldMk cId="2540957306" sldId="256"/>
            <ac:picMk id="26" creationId="{DF63C9AD-AE6E-4512-8171-91612E84CCFB}"/>
          </ac:picMkLst>
        </pc:picChg>
        <pc:picChg chg="add del">
          <ac:chgData name="Fiel Ferreira Jacquelina" userId="2fbc5267-00f1-463e-a63c-be6e0669e873" providerId="ADAL" clId="{5DBE5501-5F0E-4FAB-9E11-597AAA2E459C}" dt="2024-01-31T14:03:01.189" v="1049" actId="26606"/>
          <ac:picMkLst>
            <pc:docMk/>
            <pc:sldMk cId="2540957306" sldId="256"/>
            <ac:picMk id="27" creationId="{D708C46E-BB60-4B97-8327-D3A475C008E5}"/>
          </ac:picMkLst>
        </pc:picChg>
        <pc:picChg chg="add del">
          <ac:chgData name="Fiel Ferreira Jacquelina" userId="2fbc5267-00f1-463e-a63c-be6e0669e873" providerId="ADAL" clId="{5DBE5501-5F0E-4FAB-9E11-597AAA2E459C}" dt="2024-01-31T14:03:03.866" v="1052" actId="26606"/>
          <ac:picMkLst>
            <pc:docMk/>
            <pc:sldMk cId="2540957306" sldId="256"/>
            <ac:picMk id="36" creationId="{D708C46E-BB60-4B97-8327-D3A475C008E5}"/>
          </ac:picMkLst>
        </pc:picChg>
        <pc:picChg chg="add del">
          <ac:chgData name="Fiel Ferreira Jacquelina" userId="2fbc5267-00f1-463e-a63c-be6e0669e873" providerId="ADAL" clId="{5DBE5501-5F0E-4FAB-9E11-597AAA2E459C}" dt="2024-01-31T14:03:03.866" v="1052" actId="26606"/>
          <ac:picMkLst>
            <pc:docMk/>
            <pc:sldMk cId="2540957306" sldId="256"/>
            <ac:picMk id="44" creationId="{5886CB00-0B4D-464B-8ED8-6028A46899A6}"/>
          </ac:picMkLst>
        </pc:picChg>
        <pc:picChg chg="add del">
          <ac:chgData name="Fiel Ferreira Jacquelina" userId="2fbc5267-00f1-463e-a63c-be6e0669e873" providerId="ADAL" clId="{5DBE5501-5F0E-4FAB-9E11-597AAA2E459C}" dt="2024-01-31T14:03:05.935" v="1055" actId="26606"/>
          <ac:picMkLst>
            <pc:docMk/>
            <pc:sldMk cId="2540957306" sldId="256"/>
            <ac:picMk id="48" creationId="{D708C46E-BB60-4B97-8327-D3A475C008E5}"/>
          </ac:picMkLst>
        </pc:picChg>
        <pc:cxnChg chg="add">
          <ac:chgData name="Fiel Ferreira Jacquelina" userId="2fbc5267-00f1-463e-a63c-be6e0669e873" providerId="ADAL" clId="{5DBE5501-5F0E-4FAB-9E11-597AAA2E459C}" dt="2024-01-31T14:10:16.206" v="1108" actId="26606"/>
          <ac:cxnSpMkLst>
            <pc:docMk/>
            <pc:sldMk cId="2540957306" sldId="256"/>
            <ac:cxnSpMk id="13" creationId="{2924498D-E084-44BE-A196-CFCE35564350}"/>
          </ac:cxnSpMkLst>
        </pc:cxnChg>
        <pc:cxnChg chg="add del">
          <ac:chgData name="Fiel Ferreira Jacquelina" userId="2fbc5267-00f1-463e-a63c-be6e0669e873" providerId="ADAL" clId="{5DBE5501-5F0E-4FAB-9E11-597AAA2E459C}" dt="2024-01-31T14:02:55.561" v="1046" actId="26606"/>
          <ac:cxnSpMkLst>
            <pc:docMk/>
            <pc:sldMk cId="2540957306" sldId="256"/>
            <ac:cxnSpMk id="14" creationId="{8042755C-F24C-4D08-8E4C-E646382C3634}"/>
          </ac:cxnSpMkLst>
        </pc:cxnChg>
        <pc:cxnChg chg="add">
          <ac:chgData name="Fiel Ferreira Jacquelina" userId="2fbc5267-00f1-463e-a63c-be6e0669e873" providerId="ADAL" clId="{5DBE5501-5F0E-4FAB-9E11-597AAA2E459C}" dt="2024-01-31T14:10:16.206" v="1108" actId="26606"/>
          <ac:cxnSpMkLst>
            <pc:docMk/>
            <pc:sldMk cId="2540957306" sldId="256"/>
            <ac:cxnSpMk id="15" creationId="{14C12901-9FCC-461E-A64A-89B4791235E9}"/>
          </ac:cxnSpMkLst>
        </pc:cxnChg>
        <pc:cxnChg chg="add del">
          <ac:chgData name="Fiel Ferreira Jacquelina" userId="2fbc5267-00f1-463e-a63c-be6e0669e873" providerId="ADAL" clId="{5DBE5501-5F0E-4FAB-9E11-597AAA2E459C}" dt="2024-01-31T14:02:55.561" v="1046" actId="26606"/>
          <ac:cxnSpMkLst>
            <pc:docMk/>
            <pc:sldMk cId="2540957306" sldId="256"/>
            <ac:cxnSpMk id="16" creationId="{63E94A00-1A92-47F4-9E2D-E51DFF9016D4}"/>
          </ac:cxnSpMkLst>
        </pc:cxnChg>
        <pc:cxnChg chg="add">
          <ac:chgData name="Fiel Ferreira Jacquelina" userId="2fbc5267-00f1-463e-a63c-be6e0669e873" providerId="ADAL" clId="{5DBE5501-5F0E-4FAB-9E11-597AAA2E459C}" dt="2024-01-31T14:10:16.206" v="1108" actId="26606"/>
          <ac:cxnSpMkLst>
            <pc:docMk/>
            <pc:sldMk cId="2540957306" sldId="256"/>
            <ac:cxnSpMk id="19" creationId="{9EC65442-F244-409C-BF44-C5D6472E810A}"/>
          </ac:cxnSpMkLst>
        </pc:cxnChg>
        <pc:cxnChg chg="add del">
          <ac:chgData name="Fiel Ferreira Jacquelina" userId="2fbc5267-00f1-463e-a63c-be6e0669e873" providerId="ADAL" clId="{5DBE5501-5F0E-4FAB-9E11-597AAA2E459C}" dt="2024-01-31T14:02:55.561" v="1046" actId="26606"/>
          <ac:cxnSpMkLst>
            <pc:docMk/>
            <pc:sldMk cId="2540957306" sldId="256"/>
            <ac:cxnSpMk id="20" creationId="{D259FEF2-F6A5-442F-BA10-4E39EECD0ABE}"/>
          </ac:cxnSpMkLst>
        </pc:cxnChg>
        <pc:cxnChg chg="add del">
          <ac:chgData name="Fiel Ferreira Jacquelina" userId="2fbc5267-00f1-463e-a63c-be6e0669e873" providerId="ADAL" clId="{5DBE5501-5F0E-4FAB-9E11-597AAA2E459C}" dt="2024-01-31T14:03:01.189" v="1049" actId="26606"/>
          <ac:cxnSpMkLst>
            <pc:docMk/>
            <pc:sldMk cId="2540957306" sldId="256"/>
            <ac:cxnSpMk id="28" creationId="{FE1A49CE-B63D-457A-A180-1C883E1A63D2}"/>
          </ac:cxnSpMkLst>
        </pc:cxnChg>
        <pc:cxnChg chg="add del">
          <ac:chgData name="Fiel Ferreira Jacquelina" userId="2fbc5267-00f1-463e-a63c-be6e0669e873" providerId="ADAL" clId="{5DBE5501-5F0E-4FAB-9E11-597AAA2E459C}" dt="2024-01-31T14:03:01.189" v="1049" actId="26606"/>
          <ac:cxnSpMkLst>
            <pc:docMk/>
            <pc:sldMk cId="2540957306" sldId="256"/>
            <ac:cxnSpMk id="29" creationId="{8042755C-F24C-4D08-8E4C-E646382C3634}"/>
          </ac:cxnSpMkLst>
        </pc:cxnChg>
        <pc:cxnChg chg="add del">
          <ac:chgData name="Fiel Ferreira Jacquelina" userId="2fbc5267-00f1-463e-a63c-be6e0669e873" providerId="ADAL" clId="{5DBE5501-5F0E-4FAB-9E11-597AAA2E459C}" dt="2024-01-31T14:03:01.189" v="1049" actId="26606"/>
          <ac:cxnSpMkLst>
            <pc:docMk/>
            <pc:sldMk cId="2540957306" sldId="256"/>
            <ac:cxnSpMk id="30" creationId="{63E94A00-1A92-47F4-9E2D-E51DFF9016D4}"/>
          </ac:cxnSpMkLst>
        </pc:cxnChg>
        <pc:cxnChg chg="add del">
          <ac:chgData name="Fiel Ferreira Jacquelina" userId="2fbc5267-00f1-463e-a63c-be6e0669e873" providerId="ADAL" clId="{5DBE5501-5F0E-4FAB-9E11-597AAA2E459C}" dt="2024-01-31T14:03:01.189" v="1049" actId="26606"/>
          <ac:cxnSpMkLst>
            <pc:docMk/>
            <pc:sldMk cId="2540957306" sldId="256"/>
            <ac:cxnSpMk id="33" creationId="{9EBB0476-5CF0-4F44-8D68-5D42D7AEE43A}"/>
          </ac:cxnSpMkLst>
        </pc:cxnChg>
        <pc:cxnChg chg="add del">
          <ac:chgData name="Fiel Ferreira Jacquelina" userId="2fbc5267-00f1-463e-a63c-be6e0669e873" providerId="ADAL" clId="{5DBE5501-5F0E-4FAB-9E11-597AAA2E459C}" dt="2024-01-31T14:03:03.866" v="1052" actId="26606"/>
          <ac:cxnSpMkLst>
            <pc:docMk/>
            <pc:sldMk cId="2540957306" sldId="256"/>
            <ac:cxnSpMk id="37" creationId="{8042755C-F24C-4D08-8E4C-E646382C3634}"/>
          </ac:cxnSpMkLst>
        </pc:cxnChg>
        <pc:cxnChg chg="add del">
          <ac:chgData name="Fiel Ferreira Jacquelina" userId="2fbc5267-00f1-463e-a63c-be6e0669e873" providerId="ADAL" clId="{5DBE5501-5F0E-4FAB-9E11-597AAA2E459C}" dt="2024-01-31T14:03:03.866" v="1052" actId="26606"/>
          <ac:cxnSpMkLst>
            <pc:docMk/>
            <pc:sldMk cId="2540957306" sldId="256"/>
            <ac:cxnSpMk id="38" creationId="{63E94A00-1A92-47F4-9E2D-E51DFF9016D4}"/>
          </ac:cxnSpMkLst>
        </pc:cxnChg>
        <pc:cxnChg chg="add del">
          <ac:chgData name="Fiel Ferreira Jacquelina" userId="2fbc5267-00f1-463e-a63c-be6e0669e873" providerId="ADAL" clId="{5DBE5501-5F0E-4FAB-9E11-597AAA2E459C}" dt="2024-01-31T14:03:03.866" v="1052" actId="26606"/>
          <ac:cxnSpMkLst>
            <pc:docMk/>
            <pc:sldMk cId="2540957306" sldId="256"/>
            <ac:cxnSpMk id="42" creationId="{FDE442CB-3821-45ED-8A24-25846C0B6AA8}"/>
          </ac:cxnSpMkLst>
        </pc:cxnChg>
        <pc:cxnChg chg="add del">
          <ac:chgData name="Fiel Ferreira Jacquelina" userId="2fbc5267-00f1-463e-a63c-be6e0669e873" providerId="ADAL" clId="{5DBE5501-5F0E-4FAB-9E11-597AAA2E459C}" dt="2024-01-31T14:03:03.866" v="1052" actId="26606"/>
          <ac:cxnSpMkLst>
            <pc:docMk/>
            <pc:sldMk cId="2540957306" sldId="256"/>
            <ac:cxnSpMk id="45" creationId="{F47B8F6D-15DD-492D-9776-DF8BEF3ECAA9}"/>
          </ac:cxnSpMkLst>
        </pc:cxnChg>
        <pc:cxnChg chg="add del">
          <ac:chgData name="Fiel Ferreira Jacquelina" userId="2fbc5267-00f1-463e-a63c-be6e0669e873" providerId="ADAL" clId="{5DBE5501-5F0E-4FAB-9E11-597AAA2E459C}" dt="2024-01-31T14:03:05.935" v="1055" actId="26606"/>
          <ac:cxnSpMkLst>
            <pc:docMk/>
            <pc:sldMk cId="2540957306" sldId="256"/>
            <ac:cxnSpMk id="49" creationId="{8042755C-F24C-4D08-8E4C-E646382C3634}"/>
          </ac:cxnSpMkLst>
        </pc:cxnChg>
        <pc:cxnChg chg="add del">
          <ac:chgData name="Fiel Ferreira Jacquelina" userId="2fbc5267-00f1-463e-a63c-be6e0669e873" providerId="ADAL" clId="{5DBE5501-5F0E-4FAB-9E11-597AAA2E459C}" dt="2024-01-31T14:03:05.935" v="1055" actId="26606"/>
          <ac:cxnSpMkLst>
            <pc:docMk/>
            <pc:sldMk cId="2540957306" sldId="256"/>
            <ac:cxnSpMk id="50" creationId="{63E94A00-1A92-47F4-9E2D-E51DFF9016D4}"/>
          </ac:cxnSpMkLst>
        </pc:cxnChg>
        <pc:cxnChg chg="add del">
          <ac:chgData name="Fiel Ferreira Jacquelina" userId="2fbc5267-00f1-463e-a63c-be6e0669e873" providerId="ADAL" clId="{5DBE5501-5F0E-4FAB-9E11-597AAA2E459C}" dt="2024-01-31T14:03:05.935" v="1055" actId="26606"/>
          <ac:cxnSpMkLst>
            <pc:docMk/>
            <pc:sldMk cId="2540957306" sldId="256"/>
            <ac:cxnSpMk id="52" creationId="{D259FEF2-F6A5-442F-BA10-4E39EECD0ABE}"/>
          </ac:cxnSpMkLst>
        </pc:cxnChg>
      </pc:sldChg>
      <pc:sldChg chg="addSp delSp modSp mod setBg setClrOvrMap">
        <pc:chgData name="Fiel Ferreira Jacquelina" userId="2fbc5267-00f1-463e-a63c-be6e0669e873" providerId="ADAL" clId="{5DBE5501-5F0E-4FAB-9E11-597AAA2E459C}" dt="2024-01-31T15:21:55.931" v="4316" actId="20577"/>
        <pc:sldMkLst>
          <pc:docMk/>
          <pc:sldMk cId="646910652" sldId="257"/>
        </pc:sldMkLst>
        <pc:spChg chg="mod">
          <ac:chgData name="Fiel Ferreira Jacquelina" userId="2fbc5267-00f1-463e-a63c-be6e0669e873" providerId="ADAL" clId="{5DBE5501-5F0E-4FAB-9E11-597AAA2E459C}" dt="2024-01-31T15:06:29.634" v="4284" actId="113"/>
          <ac:spMkLst>
            <pc:docMk/>
            <pc:sldMk cId="646910652" sldId="257"/>
            <ac:spMk id="2" creationId="{00000000-0000-0000-0000-000000000000}"/>
          </ac:spMkLst>
        </pc:spChg>
        <pc:spChg chg="add del mod">
          <ac:chgData name="Fiel Ferreira Jacquelina" userId="2fbc5267-00f1-463e-a63c-be6e0669e873" providerId="ADAL" clId="{5DBE5501-5F0E-4FAB-9E11-597AAA2E459C}" dt="2024-01-31T15:21:55.931" v="4316" actId="20577"/>
          <ac:spMkLst>
            <pc:docMk/>
            <pc:sldMk cId="646910652" sldId="257"/>
            <ac:spMk id="3" creationId="{00000000-0000-0000-0000-000000000000}"/>
          </ac:spMkLst>
        </pc:spChg>
        <pc:spChg chg="add del">
          <ac:chgData name="Fiel Ferreira Jacquelina" userId="2fbc5267-00f1-463e-a63c-be6e0669e873" providerId="ADAL" clId="{5DBE5501-5F0E-4FAB-9E11-597AAA2E459C}" dt="2024-01-31T14:02:39.113" v="1039" actId="26606"/>
          <ac:spMkLst>
            <pc:docMk/>
            <pc:sldMk cId="646910652" sldId="257"/>
            <ac:spMk id="5" creationId="{FD6EDB49-211E-499D-9A08-6C5FF3D060F7}"/>
          </ac:spMkLst>
        </pc:spChg>
        <pc:spChg chg="add del">
          <ac:chgData name="Fiel Ferreira Jacquelina" userId="2fbc5267-00f1-463e-a63c-be6e0669e873" providerId="ADAL" clId="{5DBE5501-5F0E-4FAB-9E11-597AAA2E459C}" dt="2024-01-31T14:02:39.113" v="1039" actId="26606"/>
          <ac:spMkLst>
            <pc:docMk/>
            <pc:sldMk cId="646910652" sldId="257"/>
            <ac:spMk id="6" creationId="{38F9F37E-D3CF-4F3D-96C2-25307819DF2D}"/>
          </ac:spMkLst>
        </pc:spChg>
        <pc:spChg chg="add del">
          <ac:chgData name="Fiel Ferreira Jacquelina" userId="2fbc5267-00f1-463e-a63c-be6e0669e873" providerId="ADAL" clId="{5DBE5501-5F0E-4FAB-9E11-597AAA2E459C}" dt="2024-01-31T14:02:39.113" v="1039" actId="26606"/>
          <ac:spMkLst>
            <pc:docMk/>
            <pc:sldMk cId="646910652" sldId="257"/>
            <ac:spMk id="7" creationId="{C5FFF17D-767C-40E7-8C89-962F1F54BCD0}"/>
          </ac:spMkLst>
        </pc:spChg>
        <pc:spChg chg="add del">
          <ac:chgData name="Fiel Ferreira Jacquelina" userId="2fbc5267-00f1-463e-a63c-be6e0669e873" providerId="ADAL" clId="{5DBE5501-5F0E-4FAB-9E11-597AAA2E459C}" dt="2024-01-31T14:02:24.330" v="1029" actId="26606"/>
          <ac:spMkLst>
            <pc:docMk/>
            <pc:sldMk cId="646910652" sldId="257"/>
            <ac:spMk id="8" creationId="{F63C748C-967B-4A7B-A90F-3EDD0F485AC6}"/>
          </ac:spMkLst>
        </pc:spChg>
        <pc:spChg chg="add del">
          <ac:chgData name="Fiel Ferreira Jacquelina" userId="2fbc5267-00f1-463e-a63c-be6e0669e873" providerId="ADAL" clId="{5DBE5501-5F0E-4FAB-9E11-597AAA2E459C}" dt="2024-01-31T14:02:39.113" v="1039" actId="26606"/>
          <ac:spMkLst>
            <pc:docMk/>
            <pc:sldMk cId="646910652" sldId="257"/>
            <ac:spMk id="9" creationId="{E69F39E1-619D-4D9E-8823-8BD8CC3206B6}"/>
          </ac:spMkLst>
        </pc:spChg>
        <pc:spChg chg="add del">
          <ac:chgData name="Fiel Ferreira Jacquelina" userId="2fbc5267-00f1-463e-a63c-be6e0669e873" providerId="ADAL" clId="{5DBE5501-5F0E-4FAB-9E11-597AAA2E459C}" dt="2024-01-31T14:02:24.330" v="1029" actId="26606"/>
          <ac:spMkLst>
            <pc:docMk/>
            <pc:sldMk cId="646910652" sldId="257"/>
            <ac:spMk id="10" creationId="{C0143637-4934-44E4-B909-BAF1E7B27972}"/>
          </ac:spMkLst>
        </pc:spChg>
        <pc:spChg chg="add del">
          <ac:chgData name="Fiel Ferreira Jacquelina" userId="2fbc5267-00f1-463e-a63c-be6e0669e873" providerId="ADAL" clId="{5DBE5501-5F0E-4FAB-9E11-597AAA2E459C}" dt="2024-01-31T14:02:39.113" v="1039" actId="26606"/>
          <ac:spMkLst>
            <pc:docMk/>
            <pc:sldMk cId="646910652" sldId="257"/>
            <ac:spMk id="11" creationId="{C8C53F47-DF50-454F-A5A6-6B969748D972}"/>
          </ac:spMkLst>
        </pc:spChg>
        <pc:spChg chg="add del">
          <ac:chgData name="Fiel Ferreira Jacquelina" userId="2fbc5267-00f1-463e-a63c-be6e0669e873" providerId="ADAL" clId="{5DBE5501-5F0E-4FAB-9E11-597AAA2E459C}" dt="2024-01-31T14:02:26.267" v="1031" actId="26606"/>
          <ac:spMkLst>
            <pc:docMk/>
            <pc:sldMk cId="646910652" sldId="257"/>
            <ac:spMk id="12" creationId="{29C51009-A09A-4689-8E6C-F8FC99E6A840}"/>
          </ac:spMkLst>
        </pc:spChg>
        <pc:spChg chg="add del">
          <ac:chgData name="Fiel Ferreira Jacquelina" userId="2fbc5267-00f1-463e-a63c-be6e0669e873" providerId="ADAL" clId="{5DBE5501-5F0E-4FAB-9E11-597AAA2E459C}" dt="2024-01-31T14:02:27.119" v="1033" actId="26606"/>
          <ac:spMkLst>
            <pc:docMk/>
            <pc:sldMk cId="646910652" sldId="257"/>
            <ac:spMk id="15" creationId="{54F891EB-ED45-44C3-95D6-FFB2EC07FA10}"/>
          </ac:spMkLst>
        </pc:spChg>
        <pc:spChg chg="add del">
          <ac:chgData name="Fiel Ferreira Jacquelina" userId="2fbc5267-00f1-463e-a63c-be6e0669e873" providerId="ADAL" clId="{5DBE5501-5F0E-4FAB-9E11-597AAA2E459C}" dt="2024-01-31T14:02:27.119" v="1033" actId="26606"/>
          <ac:spMkLst>
            <pc:docMk/>
            <pc:sldMk cId="646910652" sldId="257"/>
            <ac:spMk id="16" creationId="{2EA385B8-7C85-4CE0-AE3A-00EB627B3443}"/>
          </ac:spMkLst>
        </pc:spChg>
        <pc:spChg chg="add del">
          <ac:chgData name="Fiel Ferreira Jacquelina" userId="2fbc5267-00f1-463e-a63c-be6e0669e873" providerId="ADAL" clId="{5DBE5501-5F0E-4FAB-9E11-597AAA2E459C}" dt="2024-01-31T14:02:28.699" v="1035" actId="26606"/>
          <ac:spMkLst>
            <pc:docMk/>
            <pc:sldMk cId="646910652" sldId="257"/>
            <ac:spMk id="19" creationId="{F63C748C-967B-4A7B-A90F-3EDD0F485AC6}"/>
          </ac:spMkLst>
        </pc:spChg>
        <pc:spChg chg="add del">
          <ac:chgData name="Fiel Ferreira Jacquelina" userId="2fbc5267-00f1-463e-a63c-be6e0669e873" providerId="ADAL" clId="{5DBE5501-5F0E-4FAB-9E11-597AAA2E459C}" dt="2024-01-31T14:02:28.699" v="1035" actId="26606"/>
          <ac:spMkLst>
            <pc:docMk/>
            <pc:sldMk cId="646910652" sldId="257"/>
            <ac:spMk id="20" creationId="{C0143637-4934-44E4-B909-BAF1E7B27972}"/>
          </ac:spMkLst>
        </pc:spChg>
        <pc:graphicFrameChg chg="add del">
          <ac:chgData name="Fiel Ferreira Jacquelina" userId="2fbc5267-00f1-463e-a63c-be6e0669e873" providerId="ADAL" clId="{5DBE5501-5F0E-4FAB-9E11-597AAA2E459C}" dt="2024-01-31T14:02:43.313" v="1041" actId="26606"/>
          <ac:graphicFrameMkLst>
            <pc:docMk/>
            <pc:sldMk cId="646910652" sldId="257"/>
            <ac:graphicFrameMk id="21" creationId="{2F4F6B53-F493-0C18-AF4A-C0076ED50044}"/>
          </ac:graphicFrameMkLst>
        </pc:graphicFrameChg>
        <pc:picChg chg="add del">
          <ac:chgData name="Fiel Ferreira Jacquelina" userId="2fbc5267-00f1-463e-a63c-be6e0669e873" providerId="ADAL" clId="{5DBE5501-5F0E-4FAB-9E11-597AAA2E459C}" dt="2024-01-31T14:02:27.119" v="1033" actId="26606"/>
          <ac:picMkLst>
            <pc:docMk/>
            <pc:sldMk cId="646910652" sldId="257"/>
            <ac:picMk id="14" creationId="{DCC0100C-A457-45B1-8A8B-8740F43EC158}"/>
          </ac:picMkLst>
        </pc:picChg>
        <pc:picChg chg="add del">
          <ac:chgData name="Fiel Ferreira Jacquelina" userId="2fbc5267-00f1-463e-a63c-be6e0669e873" providerId="ADAL" clId="{5DBE5501-5F0E-4FAB-9E11-597AAA2E459C}" dt="2024-01-31T14:02:39.113" v="1039" actId="26606"/>
          <ac:picMkLst>
            <pc:docMk/>
            <pc:sldMk cId="646910652" sldId="257"/>
            <ac:picMk id="18" creationId="{6A26901A-BC62-4A3A-A07A-65E1F3DDDEC6}"/>
          </ac:picMkLst>
        </pc:picChg>
        <pc:picChg chg="add del">
          <ac:chgData name="Fiel Ferreira Jacquelina" userId="2fbc5267-00f1-463e-a63c-be6e0669e873" providerId="ADAL" clId="{5DBE5501-5F0E-4FAB-9E11-597AAA2E459C}" dt="2024-01-31T14:38:38.576" v="2206" actId="22"/>
          <ac:picMkLst>
            <pc:docMk/>
            <pc:sldMk cId="646910652" sldId="257"/>
            <ac:picMk id="22" creationId="{CE8A6B7D-4E48-46F8-A792-E0CEB4696DEA}"/>
          </ac:picMkLst>
        </pc:picChg>
        <pc:cxnChg chg="add del">
          <ac:chgData name="Fiel Ferreira Jacquelina" userId="2fbc5267-00f1-463e-a63c-be6e0669e873" providerId="ADAL" clId="{5DBE5501-5F0E-4FAB-9E11-597AAA2E459C}" dt="2024-01-31T14:02:26.267" v="1031" actId="26606"/>
          <ac:cxnSpMkLst>
            <pc:docMk/>
            <pc:sldMk cId="646910652" sldId="257"/>
            <ac:cxnSpMk id="13" creationId="{9EC65442-F244-409C-BF44-C5D6472E810A}"/>
          </ac:cxnSpMkLst>
        </pc:cxnChg>
        <pc:cxnChg chg="add del">
          <ac:chgData name="Fiel Ferreira Jacquelina" userId="2fbc5267-00f1-463e-a63c-be6e0669e873" providerId="ADAL" clId="{5DBE5501-5F0E-4FAB-9E11-597AAA2E459C}" dt="2024-01-31T14:02:27.119" v="1033" actId="26606"/>
          <ac:cxnSpMkLst>
            <pc:docMk/>
            <pc:sldMk cId="646910652" sldId="257"/>
            <ac:cxnSpMk id="17" creationId="{19AF263B-E208-40DF-A182-5193478DCFA4}"/>
          </ac:cxnSpMkLst>
        </pc:cxnChg>
      </pc:sldChg>
      <pc:sldChg chg="modSp del mod">
        <pc:chgData name="Fiel Ferreira Jacquelina" userId="2fbc5267-00f1-463e-a63c-be6e0669e873" providerId="ADAL" clId="{5DBE5501-5F0E-4FAB-9E11-597AAA2E459C}" dt="2024-01-31T14:33:48.113" v="1908" actId="47"/>
        <pc:sldMkLst>
          <pc:docMk/>
          <pc:sldMk cId="3518438696" sldId="259"/>
        </pc:sldMkLst>
        <pc:spChg chg="mod">
          <ac:chgData name="Fiel Ferreira Jacquelina" userId="2fbc5267-00f1-463e-a63c-be6e0669e873" providerId="ADAL" clId="{5DBE5501-5F0E-4FAB-9E11-597AAA2E459C}" dt="2024-01-31T13:55:27.639" v="860" actId="20577"/>
          <ac:spMkLst>
            <pc:docMk/>
            <pc:sldMk cId="3518438696" sldId="259"/>
            <ac:spMk id="2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4:07:46.867" v="1089" actId="20577"/>
          <ac:spMkLst>
            <pc:docMk/>
            <pc:sldMk cId="3518438696" sldId="259"/>
            <ac:spMk id="3" creationId="{00000000-0000-0000-0000-000000000000}"/>
          </ac:spMkLst>
        </pc:spChg>
      </pc:sldChg>
      <pc:sldChg chg="modSp mod">
        <pc:chgData name="Fiel Ferreira Jacquelina" userId="2fbc5267-00f1-463e-a63c-be6e0669e873" providerId="ADAL" clId="{5DBE5501-5F0E-4FAB-9E11-597AAA2E459C}" dt="2024-01-31T14:34:04.600" v="1916" actId="27636"/>
        <pc:sldMkLst>
          <pc:docMk/>
          <pc:sldMk cId="948491330" sldId="260"/>
        </pc:sldMkLst>
        <pc:spChg chg="mod">
          <ac:chgData name="Fiel Ferreira Jacquelina" userId="2fbc5267-00f1-463e-a63c-be6e0669e873" providerId="ADAL" clId="{5DBE5501-5F0E-4FAB-9E11-597AAA2E459C}" dt="2024-01-31T14:16:57.593" v="1220" actId="20577"/>
          <ac:spMkLst>
            <pc:docMk/>
            <pc:sldMk cId="948491330" sldId="260"/>
            <ac:spMk id="2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4:34:04.600" v="1916" actId="27636"/>
          <ac:spMkLst>
            <pc:docMk/>
            <pc:sldMk cId="948491330" sldId="260"/>
            <ac:spMk id="3" creationId="{00000000-0000-0000-0000-000000000000}"/>
          </ac:spMkLst>
        </pc:spChg>
      </pc:sldChg>
      <pc:sldChg chg="modSp del mod">
        <pc:chgData name="Fiel Ferreira Jacquelina" userId="2fbc5267-00f1-463e-a63c-be6e0669e873" providerId="ADAL" clId="{5DBE5501-5F0E-4FAB-9E11-597AAA2E459C}" dt="2024-01-31T14:13:43.616" v="1183" actId="47"/>
        <pc:sldMkLst>
          <pc:docMk/>
          <pc:sldMk cId="585045044" sldId="263"/>
        </pc:sldMkLst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585045044" sldId="263"/>
            <ac:spMk id="7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585045044" sldId="263"/>
            <ac:spMk id="8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585045044" sldId="263"/>
            <ac:spMk id="9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585045044" sldId="263"/>
            <ac:spMk id="10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585045044" sldId="263"/>
            <ac:spMk id="11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585045044" sldId="263"/>
            <ac:spMk id="12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585045044" sldId="263"/>
            <ac:spMk id="13" creationId="{00000000-0000-0000-0000-000000000000}"/>
          </ac:spMkLst>
        </pc:spChg>
      </pc:sldChg>
      <pc:sldChg chg="modSp del mod">
        <pc:chgData name="Fiel Ferreira Jacquelina" userId="2fbc5267-00f1-463e-a63c-be6e0669e873" providerId="ADAL" clId="{5DBE5501-5F0E-4FAB-9E11-597AAA2E459C}" dt="2024-01-31T14:13:43.616" v="1183" actId="47"/>
        <pc:sldMkLst>
          <pc:docMk/>
          <pc:sldMk cId="2028356663" sldId="265"/>
        </pc:sldMkLst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2028356663" sldId="265"/>
            <ac:spMk id="2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8:47.891" v="72" actId="27636"/>
          <ac:spMkLst>
            <pc:docMk/>
            <pc:sldMk cId="2028356663" sldId="265"/>
            <ac:spMk id="4" creationId="{00000000-0000-0000-0000-000000000000}"/>
          </ac:spMkLst>
        </pc:spChg>
      </pc:sldChg>
      <pc:sldChg chg="modSp mod">
        <pc:chgData name="Fiel Ferreira Jacquelina" userId="2fbc5267-00f1-463e-a63c-be6e0669e873" providerId="ADAL" clId="{5DBE5501-5F0E-4FAB-9E11-597AAA2E459C}" dt="2024-02-07T15:31:20.213" v="4525" actId="14100"/>
        <pc:sldMkLst>
          <pc:docMk/>
          <pc:sldMk cId="3688330606" sldId="266"/>
        </pc:sldMkLst>
        <pc:spChg chg="mod">
          <ac:chgData name="Fiel Ferreira Jacquelina" userId="2fbc5267-00f1-463e-a63c-be6e0669e873" providerId="ADAL" clId="{5DBE5501-5F0E-4FAB-9E11-597AAA2E459C}" dt="2024-01-31T14:13:12.807" v="1159" actId="255"/>
          <ac:spMkLst>
            <pc:docMk/>
            <pc:sldMk cId="3688330606" sldId="266"/>
            <ac:spMk id="2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2-07T15:31:20.213" v="4525" actId="14100"/>
          <ac:spMkLst>
            <pc:docMk/>
            <pc:sldMk cId="3688330606" sldId="266"/>
            <ac:spMk id="3" creationId="{00000000-0000-0000-0000-000000000000}"/>
          </ac:spMkLst>
        </pc:spChg>
      </pc:sldChg>
      <pc:sldChg chg="modSp del mod">
        <pc:chgData name="Fiel Ferreira Jacquelina" userId="2fbc5267-00f1-463e-a63c-be6e0669e873" providerId="ADAL" clId="{5DBE5501-5F0E-4FAB-9E11-597AAA2E459C}" dt="2024-01-31T14:13:43.616" v="1183" actId="47"/>
        <pc:sldMkLst>
          <pc:docMk/>
          <pc:sldMk cId="4269779852" sldId="267"/>
        </pc:sldMkLst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4269779852" sldId="267"/>
            <ac:spMk id="2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4269779852" sldId="267"/>
            <ac:spMk id="3" creationId="{00000000-0000-0000-0000-000000000000}"/>
          </ac:spMkLst>
        </pc:spChg>
      </pc:sldChg>
      <pc:sldChg chg="modSp del">
        <pc:chgData name="Fiel Ferreira Jacquelina" userId="2fbc5267-00f1-463e-a63c-be6e0669e873" providerId="ADAL" clId="{5DBE5501-5F0E-4FAB-9E11-597AAA2E459C}" dt="2024-01-31T14:13:43.616" v="1183" actId="47"/>
        <pc:sldMkLst>
          <pc:docMk/>
          <pc:sldMk cId="2289653499" sldId="269"/>
        </pc:sldMkLst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2289653499" sldId="269"/>
            <ac:spMk id="2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2289653499" sldId="269"/>
            <ac:spMk id="3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2289653499" sldId="269"/>
            <ac:spMk id="5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2289653499" sldId="269"/>
            <ac:spMk id="6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2289653499" sldId="269"/>
            <ac:spMk id="8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2289653499" sldId="269"/>
            <ac:spMk id="9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2289653499" sldId="269"/>
            <ac:spMk id="11" creationId="{00000000-0000-0000-0000-000000000000}"/>
          </ac:spMkLst>
        </pc:spChg>
        <pc:picChg chg="mod">
          <ac:chgData name="Fiel Ferreira Jacquelina" userId="2fbc5267-00f1-463e-a63c-be6e0669e873" providerId="ADAL" clId="{5DBE5501-5F0E-4FAB-9E11-597AAA2E459C}" dt="2024-01-31T13:49:09.301" v="75"/>
          <ac:picMkLst>
            <pc:docMk/>
            <pc:sldMk cId="2289653499" sldId="269"/>
            <ac:picMk id="12" creationId="{00000000-0000-0000-0000-000000000000}"/>
          </ac:picMkLst>
        </pc:picChg>
        <pc:picChg chg="mod">
          <ac:chgData name="Fiel Ferreira Jacquelina" userId="2fbc5267-00f1-463e-a63c-be6e0669e873" providerId="ADAL" clId="{5DBE5501-5F0E-4FAB-9E11-597AAA2E459C}" dt="2024-01-31T13:49:09.301" v="75"/>
          <ac:picMkLst>
            <pc:docMk/>
            <pc:sldMk cId="2289653499" sldId="269"/>
            <ac:picMk id="16" creationId="{00000000-0000-0000-0000-000000000000}"/>
          </ac:picMkLst>
        </pc:picChg>
      </pc:sldChg>
      <pc:sldChg chg="modSp del mod">
        <pc:chgData name="Fiel Ferreira Jacquelina" userId="2fbc5267-00f1-463e-a63c-be6e0669e873" providerId="ADAL" clId="{5DBE5501-5F0E-4FAB-9E11-597AAA2E459C}" dt="2024-01-31T14:13:43.616" v="1183" actId="47"/>
        <pc:sldMkLst>
          <pc:docMk/>
          <pc:sldMk cId="992544097" sldId="270"/>
        </pc:sldMkLst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992544097" sldId="270"/>
            <ac:spMk id="2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3:48:35.409" v="57" actId="27636"/>
          <ac:spMkLst>
            <pc:docMk/>
            <pc:sldMk cId="992544097" sldId="270"/>
            <ac:spMk id="3" creationId="{00000000-0000-0000-0000-000000000000}"/>
          </ac:spMkLst>
        </pc:spChg>
      </pc:sldChg>
      <pc:sldChg chg="addSp delSp modSp mod setBg">
        <pc:chgData name="Fiel Ferreira Jacquelina" userId="2fbc5267-00f1-463e-a63c-be6e0669e873" providerId="ADAL" clId="{5DBE5501-5F0E-4FAB-9E11-597AAA2E459C}" dt="2024-02-07T15:27:57.933" v="4502" actId="22"/>
        <pc:sldMkLst>
          <pc:docMk/>
          <pc:sldMk cId="3072269168" sldId="272"/>
        </pc:sldMkLst>
        <pc:spChg chg="mod">
          <ac:chgData name="Fiel Ferreira Jacquelina" userId="2fbc5267-00f1-463e-a63c-be6e0669e873" providerId="ADAL" clId="{5DBE5501-5F0E-4FAB-9E11-597AAA2E459C}" dt="2024-01-31T15:04:50.681" v="4229" actId="26606"/>
          <ac:spMkLst>
            <pc:docMk/>
            <pc:sldMk cId="3072269168" sldId="272"/>
            <ac:spMk id="2" creationId="{00000000-0000-0000-0000-000000000000}"/>
          </ac:spMkLst>
        </pc:spChg>
        <pc:spChg chg="del mod">
          <ac:chgData name="Fiel Ferreira Jacquelina" userId="2fbc5267-00f1-463e-a63c-be6e0669e873" providerId="ADAL" clId="{5DBE5501-5F0E-4FAB-9E11-597AAA2E459C}" dt="2024-01-31T14:13:34.346" v="1181" actId="478"/>
          <ac:spMkLst>
            <pc:docMk/>
            <pc:sldMk cId="3072269168" sldId="272"/>
            <ac:spMk id="3" creationId="{00000000-0000-0000-0000-000000000000}"/>
          </ac:spMkLst>
        </pc:spChg>
        <pc:spChg chg="del mod">
          <ac:chgData name="Fiel Ferreira Jacquelina" userId="2fbc5267-00f1-463e-a63c-be6e0669e873" providerId="ADAL" clId="{5DBE5501-5F0E-4FAB-9E11-597AAA2E459C}" dt="2024-01-31T14:13:36.337" v="1182" actId="478"/>
          <ac:spMkLst>
            <pc:docMk/>
            <pc:sldMk cId="3072269168" sldId="272"/>
            <ac:spMk id="4" creationId="{00000000-0000-0000-0000-000000000000}"/>
          </ac:spMkLst>
        </pc:spChg>
        <pc:spChg chg="add del mod">
          <ac:chgData name="Fiel Ferreira Jacquelina" userId="2fbc5267-00f1-463e-a63c-be6e0669e873" providerId="ADAL" clId="{5DBE5501-5F0E-4FAB-9E11-597AAA2E459C}" dt="2024-02-07T15:27:57.933" v="4502" actId="22"/>
          <ac:spMkLst>
            <pc:docMk/>
            <pc:sldMk cId="3072269168" sldId="272"/>
            <ac:spMk id="4" creationId="{04D573F6-D11F-FFF3-61F1-98738ADA33D5}"/>
          </ac:spMkLst>
        </pc:spChg>
        <pc:spChg chg="add del mod">
          <ac:chgData name="Fiel Ferreira Jacquelina" userId="2fbc5267-00f1-463e-a63c-be6e0669e873" providerId="ADAL" clId="{5DBE5501-5F0E-4FAB-9E11-597AAA2E459C}" dt="2024-01-31T14:59:56.808" v="3726" actId="478"/>
          <ac:spMkLst>
            <pc:docMk/>
            <pc:sldMk cId="3072269168" sldId="272"/>
            <ac:spMk id="6" creationId="{B54FAD93-B58D-D016-0B2F-BE8556712E4E}"/>
          </ac:spMkLst>
        </pc:spChg>
        <pc:spChg chg="add del mod">
          <ac:chgData name="Fiel Ferreira Jacquelina" userId="2fbc5267-00f1-463e-a63c-be6e0669e873" providerId="ADAL" clId="{5DBE5501-5F0E-4FAB-9E11-597AAA2E459C}" dt="2024-01-31T14:59:59.055" v="3727" actId="478"/>
          <ac:spMkLst>
            <pc:docMk/>
            <pc:sldMk cId="3072269168" sldId="272"/>
            <ac:spMk id="8" creationId="{F58A4A8D-5B2B-3476-4082-3B901279AA55}"/>
          </ac:spMkLst>
        </pc:spChg>
        <pc:spChg chg="add mod">
          <ac:chgData name="Fiel Ferreira Jacquelina" userId="2fbc5267-00f1-463e-a63c-be6e0669e873" providerId="ADAL" clId="{5DBE5501-5F0E-4FAB-9E11-597AAA2E459C}" dt="2024-01-31T15:27:31.675" v="4450" actId="6549"/>
          <ac:spMkLst>
            <pc:docMk/>
            <pc:sldMk cId="3072269168" sldId="272"/>
            <ac:spMk id="9" creationId="{D7B94698-6CFB-8463-38C1-3B8DBBE73D66}"/>
          </ac:spMkLst>
        </pc:spChg>
        <pc:spChg chg="add del">
          <ac:chgData name="Fiel Ferreira Jacquelina" userId="2fbc5267-00f1-463e-a63c-be6e0669e873" providerId="ADAL" clId="{5DBE5501-5F0E-4FAB-9E11-597AAA2E459C}" dt="2024-01-31T15:04:50.681" v="4229" actId="26606"/>
          <ac:spMkLst>
            <pc:docMk/>
            <pc:sldMk cId="3072269168" sldId="272"/>
            <ac:spMk id="16" creationId="{1CE580D1-F917-4567-AFB4-99AA9B52ADF0}"/>
          </ac:spMkLst>
        </pc:spChg>
        <pc:spChg chg="add del">
          <ac:chgData name="Fiel Ferreira Jacquelina" userId="2fbc5267-00f1-463e-a63c-be6e0669e873" providerId="ADAL" clId="{5DBE5501-5F0E-4FAB-9E11-597AAA2E459C}" dt="2024-01-31T15:04:50.681" v="4229" actId="26606"/>
          <ac:spMkLst>
            <pc:docMk/>
            <pc:sldMk cId="3072269168" sldId="272"/>
            <ac:spMk id="24" creationId="{021A4066-B261-49FE-952E-A0FE3EE75CD2}"/>
          </ac:spMkLst>
        </pc:spChg>
        <pc:spChg chg="add del">
          <ac:chgData name="Fiel Ferreira Jacquelina" userId="2fbc5267-00f1-463e-a63c-be6e0669e873" providerId="ADAL" clId="{5DBE5501-5F0E-4FAB-9E11-597AAA2E459C}" dt="2024-01-31T15:04:50.681" v="4229" actId="26606"/>
          <ac:spMkLst>
            <pc:docMk/>
            <pc:sldMk cId="3072269168" sldId="272"/>
            <ac:spMk id="28" creationId="{81958111-BC13-4D45-AB27-0C2C83F9BA64}"/>
          </ac:spMkLst>
        </pc:spChg>
        <pc:grpChg chg="add del">
          <ac:chgData name="Fiel Ferreira Jacquelina" userId="2fbc5267-00f1-463e-a63c-be6e0669e873" providerId="ADAL" clId="{5DBE5501-5F0E-4FAB-9E11-597AAA2E459C}" dt="2024-01-31T15:04:50.681" v="4229" actId="26606"/>
          <ac:grpSpMkLst>
            <pc:docMk/>
            <pc:sldMk cId="3072269168" sldId="272"/>
            <ac:grpSpMk id="30" creationId="{82188758-E18A-4CE5-9D03-F4BF5D887C3F}"/>
          </ac:grpSpMkLst>
        </pc:grpChg>
        <pc:picChg chg="add del mod">
          <ac:chgData name="Fiel Ferreira Jacquelina" userId="2fbc5267-00f1-463e-a63c-be6e0669e873" providerId="ADAL" clId="{5DBE5501-5F0E-4FAB-9E11-597AAA2E459C}" dt="2024-01-31T15:03:41.695" v="4089" actId="478"/>
          <ac:picMkLst>
            <pc:docMk/>
            <pc:sldMk cId="3072269168" sldId="272"/>
            <ac:picMk id="10" creationId="{BC97937B-B30A-FFBA-71E8-7D9FA25BF5DF}"/>
          </ac:picMkLst>
        </pc:picChg>
        <pc:picChg chg="add mod modCrop">
          <ac:chgData name="Fiel Ferreira Jacquelina" userId="2fbc5267-00f1-463e-a63c-be6e0669e873" providerId="ADAL" clId="{5DBE5501-5F0E-4FAB-9E11-597AAA2E459C}" dt="2024-01-31T15:04:50.681" v="4229" actId="26606"/>
          <ac:picMkLst>
            <pc:docMk/>
            <pc:sldMk cId="3072269168" sldId="272"/>
            <ac:picMk id="11" creationId="{B2357269-1C17-C996-EAF3-7DF26CDA3C04}"/>
          </ac:picMkLst>
        </pc:picChg>
        <pc:picChg chg="add del">
          <ac:chgData name="Fiel Ferreira Jacquelina" userId="2fbc5267-00f1-463e-a63c-be6e0669e873" providerId="ADAL" clId="{5DBE5501-5F0E-4FAB-9E11-597AAA2E459C}" dt="2024-01-31T15:04:50.681" v="4229" actId="26606"/>
          <ac:picMkLst>
            <pc:docMk/>
            <pc:sldMk cId="3072269168" sldId="272"/>
            <ac:picMk id="18" creationId="{1F5620B8-A2D8-4568-B566-F0453A0D9167}"/>
          </ac:picMkLst>
        </pc:picChg>
        <pc:picChg chg="add del">
          <ac:chgData name="Fiel Ferreira Jacquelina" userId="2fbc5267-00f1-463e-a63c-be6e0669e873" providerId="ADAL" clId="{5DBE5501-5F0E-4FAB-9E11-597AAA2E459C}" dt="2024-01-31T15:04:50.681" v="4229" actId="26606"/>
          <ac:picMkLst>
            <pc:docMk/>
            <pc:sldMk cId="3072269168" sldId="272"/>
            <ac:picMk id="34" creationId="{D42F4933-2ECF-4EE5-BCE4-F19E3CA609FE}"/>
          </ac:picMkLst>
        </pc:picChg>
        <pc:cxnChg chg="add del">
          <ac:chgData name="Fiel Ferreira Jacquelina" userId="2fbc5267-00f1-463e-a63c-be6e0669e873" providerId="ADAL" clId="{5DBE5501-5F0E-4FAB-9E11-597AAA2E459C}" dt="2024-01-31T15:04:50.681" v="4229" actId="26606"/>
          <ac:cxnSpMkLst>
            <pc:docMk/>
            <pc:sldMk cId="3072269168" sldId="272"/>
            <ac:cxnSpMk id="20" creationId="{1C7D2BA4-4B7A-4596-8BCC-5CF715423894}"/>
          </ac:cxnSpMkLst>
        </pc:cxnChg>
        <pc:cxnChg chg="add del">
          <ac:chgData name="Fiel Ferreira Jacquelina" userId="2fbc5267-00f1-463e-a63c-be6e0669e873" providerId="ADAL" clId="{5DBE5501-5F0E-4FAB-9E11-597AAA2E459C}" dt="2024-01-31T15:04:50.681" v="4229" actId="26606"/>
          <ac:cxnSpMkLst>
            <pc:docMk/>
            <pc:sldMk cId="3072269168" sldId="272"/>
            <ac:cxnSpMk id="22" creationId="{C9D4B225-18E9-4C5B-94D8-2ABE6D161E4A}"/>
          </ac:cxnSpMkLst>
        </pc:cxnChg>
        <pc:cxnChg chg="add del">
          <ac:chgData name="Fiel Ferreira Jacquelina" userId="2fbc5267-00f1-463e-a63c-be6e0669e873" providerId="ADAL" clId="{5DBE5501-5F0E-4FAB-9E11-597AAA2E459C}" dt="2024-01-31T15:04:50.681" v="4229" actId="26606"/>
          <ac:cxnSpMkLst>
            <pc:docMk/>
            <pc:sldMk cId="3072269168" sldId="272"/>
            <ac:cxnSpMk id="26" creationId="{381B4579-E2EA-4BD7-94FF-0A0BEE135C6B}"/>
          </ac:cxnSpMkLst>
        </pc:cxnChg>
        <pc:cxnChg chg="add del">
          <ac:chgData name="Fiel Ferreira Jacquelina" userId="2fbc5267-00f1-463e-a63c-be6e0669e873" providerId="ADAL" clId="{5DBE5501-5F0E-4FAB-9E11-597AAA2E459C}" dt="2024-01-31T15:04:50.681" v="4229" actId="26606"/>
          <ac:cxnSpMkLst>
            <pc:docMk/>
            <pc:sldMk cId="3072269168" sldId="272"/>
            <ac:cxnSpMk id="36" creationId="{C6FAC23C-014D-4AC5-AD1B-36F7D0E7EF32}"/>
          </ac:cxnSpMkLst>
        </pc:cxnChg>
      </pc:sldChg>
      <pc:sldChg chg="addSp delSp modSp mod">
        <pc:chgData name="Fiel Ferreira Jacquelina" userId="2fbc5267-00f1-463e-a63c-be6e0669e873" providerId="ADAL" clId="{5DBE5501-5F0E-4FAB-9E11-597AAA2E459C}" dt="2024-02-07T15:31:33.751" v="4526" actId="207"/>
        <pc:sldMkLst>
          <pc:docMk/>
          <pc:sldMk cId="2397931089" sldId="273"/>
        </pc:sldMkLst>
        <pc:spChg chg="mod">
          <ac:chgData name="Fiel Ferreira Jacquelina" userId="2fbc5267-00f1-463e-a63c-be6e0669e873" providerId="ADAL" clId="{5DBE5501-5F0E-4FAB-9E11-597AAA2E459C}" dt="2024-01-31T14:12:54.146" v="1156" actId="20577"/>
          <ac:spMkLst>
            <pc:docMk/>
            <pc:sldMk cId="2397931089" sldId="273"/>
            <ac:spMk id="2" creationId="{00000000-0000-0000-0000-000000000000}"/>
          </ac:spMkLst>
        </pc:spChg>
        <pc:spChg chg="del mod">
          <ac:chgData name="Fiel Ferreira Jacquelina" userId="2fbc5267-00f1-463e-a63c-be6e0669e873" providerId="ADAL" clId="{5DBE5501-5F0E-4FAB-9E11-597AAA2E459C}" dt="2024-01-31T14:12:59.632" v="1157" actId="478"/>
          <ac:spMkLst>
            <pc:docMk/>
            <pc:sldMk cId="2397931089" sldId="273"/>
            <ac:spMk id="3" creationId="{00000000-0000-0000-0000-000000000000}"/>
          </ac:spMkLst>
        </pc:spChg>
        <pc:spChg chg="del mod">
          <ac:chgData name="Fiel Ferreira Jacquelina" userId="2fbc5267-00f1-463e-a63c-be6e0669e873" providerId="ADAL" clId="{5DBE5501-5F0E-4FAB-9E11-597AAA2E459C}" dt="2024-01-31T14:13:01.310" v="1158" actId="478"/>
          <ac:spMkLst>
            <pc:docMk/>
            <pc:sldMk cId="2397931089" sldId="273"/>
            <ac:spMk id="4" creationId="{00000000-0000-0000-0000-000000000000}"/>
          </ac:spMkLst>
        </pc:spChg>
        <pc:spChg chg="add del mod">
          <ac:chgData name="Fiel Ferreira Jacquelina" userId="2fbc5267-00f1-463e-a63c-be6e0669e873" providerId="ADAL" clId="{5DBE5501-5F0E-4FAB-9E11-597AAA2E459C}" dt="2024-02-07T15:25:27.783" v="4461" actId="22"/>
          <ac:spMkLst>
            <pc:docMk/>
            <pc:sldMk cId="2397931089" sldId="273"/>
            <ac:spMk id="6" creationId="{F6E425F2-7C7B-4C1A-6A54-4824969CD8C9}"/>
          </ac:spMkLst>
        </pc:spChg>
        <pc:spChg chg="add mod">
          <ac:chgData name="Fiel Ferreira Jacquelina" userId="2fbc5267-00f1-463e-a63c-be6e0669e873" providerId="ADAL" clId="{5DBE5501-5F0E-4FAB-9E11-597AAA2E459C}" dt="2024-02-07T15:31:33.751" v="4526" actId="207"/>
          <ac:spMkLst>
            <pc:docMk/>
            <pc:sldMk cId="2397931089" sldId="273"/>
            <ac:spMk id="7" creationId="{93C6DDE2-1787-649C-92AF-6F2E6009E40B}"/>
          </ac:spMkLst>
        </pc:spChg>
        <pc:spChg chg="add del mod">
          <ac:chgData name="Fiel Ferreira Jacquelina" userId="2fbc5267-00f1-463e-a63c-be6e0669e873" providerId="ADAL" clId="{5DBE5501-5F0E-4FAB-9E11-597AAA2E459C}" dt="2024-02-07T15:25:30.376" v="4462" actId="478"/>
          <ac:spMkLst>
            <pc:docMk/>
            <pc:sldMk cId="2397931089" sldId="273"/>
            <ac:spMk id="8" creationId="{A05CF8C9-FB78-CF4F-969B-85B0427FFC32}"/>
          </ac:spMkLst>
        </pc:spChg>
        <pc:picChg chg="add del mod ord">
          <ac:chgData name="Fiel Ferreira Jacquelina" userId="2fbc5267-00f1-463e-a63c-be6e0669e873" providerId="ADAL" clId="{5DBE5501-5F0E-4FAB-9E11-597AAA2E459C}" dt="2024-02-07T15:26:40.630" v="4469" actId="478"/>
          <ac:picMkLst>
            <pc:docMk/>
            <pc:sldMk cId="2397931089" sldId="273"/>
            <ac:picMk id="4" creationId="{8C7DE06D-2D5B-9046-5219-DB219B97DEC1}"/>
          </ac:picMkLst>
        </pc:picChg>
      </pc:sldChg>
      <pc:sldChg chg="addSp delSp modSp new mod setBg">
        <pc:chgData name="Fiel Ferreira Jacquelina" userId="2fbc5267-00f1-463e-a63c-be6e0669e873" providerId="ADAL" clId="{5DBE5501-5F0E-4FAB-9E11-597AAA2E459C}" dt="2024-01-31T15:06:54.339" v="4307" actId="1076"/>
        <pc:sldMkLst>
          <pc:docMk/>
          <pc:sldMk cId="293048276" sldId="274"/>
        </pc:sldMkLst>
        <pc:spChg chg="add mod ord">
          <ac:chgData name="Fiel Ferreira Jacquelina" userId="2fbc5267-00f1-463e-a63c-be6e0669e873" providerId="ADAL" clId="{5DBE5501-5F0E-4FAB-9E11-597AAA2E459C}" dt="2024-01-31T14:27:24.293" v="1345" actId="6549"/>
          <ac:spMkLst>
            <pc:docMk/>
            <pc:sldMk cId="293048276" sldId="274"/>
            <ac:spMk id="5" creationId="{A6A1B76D-CB11-935D-F3D7-37D0F2580CD8}"/>
          </ac:spMkLst>
        </pc:spChg>
        <pc:spChg chg="add mod">
          <ac:chgData name="Fiel Ferreira Jacquelina" userId="2fbc5267-00f1-463e-a63c-be6e0669e873" providerId="ADAL" clId="{5DBE5501-5F0E-4FAB-9E11-597AAA2E459C}" dt="2024-01-31T15:06:54.339" v="4307" actId="1076"/>
          <ac:spMkLst>
            <pc:docMk/>
            <pc:sldMk cId="293048276" sldId="274"/>
            <ac:spMk id="8" creationId="{D90BAB15-1421-B8C7-4FC8-E6DABFF31D0F}"/>
          </ac:spMkLst>
        </pc:spChg>
        <pc:spChg chg="add del">
          <ac:chgData name="Fiel Ferreira Jacquelina" userId="2fbc5267-00f1-463e-a63c-be6e0669e873" providerId="ADAL" clId="{5DBE5501-5F0E-4FAB-9E11-597AAA2E459C}" dt="2024-01-31T14:06:00.646" v="1068" actId="26606"/>
          <ac:spMkLst>
            <pc:docMk/>
            <pc:sldMk cId="293048276" sldId="274"/>
            <ac:spMk id="12" creationId="{EEA869E1-F851-4A52-92F5-77E592B76A5B}"/>
          </ac:spMkLst>
        </pc:spChg>
        <pc:spChg chg="add del">
          <ac:chgData name="Fiel Ferreira Jacquelina" userId="2fbc5267-00f1-463e-a63c-be6e0669e873" providerId="ADAL" clId="{5DBE5501-5F0E-4FAB-9E11-597AAA2E459C}" dt="2024-01-31T14:06:00.646" v="1068" actId="26606"/>
          <ac:spMkLst>
            <pc:docMk/>
            <pc:sldMk cId="293048276" sldId="274"/>
            <ac:spMk id="20" creationId="{EED2B910-B28F-4A54-B17C-8B7E5893AABB}"/>
          </ac:spMkLst>
        </pc:spChg>
        <pc:spChg chg="add del">
          <ac:chgData name="Fiel Ferreira Jacquelina" userId="2fbc5267-00f1-463e-a63c-be6e0669e873" providerId="ADAL" clId="{5DBE5501-5F0E-4FAB-9E11-597AAA2E459C}" dt="2024-01-31T14:06:00.646" v="1068" actId="26606"/>
          <ac:spMkLst>
            <pc:docMk/>
            <pc:sldMk cId="293048276" sldId="274"/>
            <ac:spMk id="24" creationId="{7CAB7D27-148D-4082-B160-72FAD580D663}"/>
          </ac:spMkLst>
        </pc:spChg>
        <pc:spChg chg="add del">
          <ac:chgData name="Fiel Ferreira Jacquelina" userId="2fbc5267-00f1-463e-a63c-be6e0669e873" providerId="ADAL" clId="{5DBE5501-5F0E-4FAB-9E11-597AAA2E459C}" dt="2024-01-31T14:06:05.353" v="1070" actId="26606"/>
          <ac:spMkLst>
            <pc:docMk/>
            <pc:sldMk cId="293048276" sldId="274"/>
            <ac:spMk id="30" creationId="{EEA869E1-F851-4A52-92F5-77E592B76A5B}"/>
          </ac:spMkLst>
        </pc:spChg>
        <pc:spChg chg="add del">
          <ac:chgData name="Fiel Ferreira Jacquelina" userId="2fbc5267-00f1-463e-a63c-be6e0669e873" providerId="ADAL" clId="{5DBE5501-5F0E-4FAB-9E11-597AAA2E459C}" dt="2024-01-31T14:06:05.353" v="1070" actId="26606"/>
          <ac:spMkLst>
            <pc:docMk/>
            <pc:sldMk cId="293048276" sldId="274"/>
            <ac:spMk id="34" creationId="{01E8EC89-86BC-4558-B010-53DF36A5AB2E}"/>
          </ac:spMkLst>
        </pc:spChg>
        <pc:spChg chg="add del">
          <ac:chgData name="Fiel Ferreira Jacquelina" userId="2fbc5267-00f1-463e-a63c-be6e0669e873" providerId="ADAL" clId="{5DBE5501-5F0E-4FAB-9E11-597AAA2E459C}" dt="2024-01-31T14:06:05.353" v="1070" actId="26606"/>
          <ac:spMkLst>
            <pc:docMk/>
            <pc:sldMk cId="293048276" sldId="274"/>
            <ac:spMk id="36" creationId="{54977EF3-E0BF-4719-9C15-8564B7D68F83}"/>
          </ac:spMkLst>
        </pc:spChg>
        <pc:spChg chg="add del">
          <ac:chgData name="Fiel Ferreira Jacquelina" userId="2fbc5267-00f1-463e-a63c-be6e0669e873" providerId="ADAL" clId="{5DBE5501-5F0E-4FAB-9E11-597AAA2E459C}" dt="2024-01-31T14:06:07.494" v="1072" actId="26606"/>
          <ac:spMkLst>
            <pc:docMk/>
            <pc:sldMk cId="293048276" sldId="274"/>
            <ac:spMk id="40" creationId="{E02DA677-C58A-4FCE-A9A0-E66A42EBD9A5}"/>
          </ac:spMkLst>
        </pc:spChg>
        <pc:spChg chg="add del">
          <ac:chgData name="Fiel Ferreira Jacquelina" userId="2fbc5267-00f1-463e-a63c-be6e0669e873" providerId="ADAL" clId="{5DBE5501-5F0E-4FAB-9E11-597AAA2E459C}" dt="2024-01-31T14:06:07.494" v="1072" actId="26606"/>
          <ac:spMkLst>
            <pc:docMk/>
            <pc:sldMk cId="293048276" sldId="274"/>
            <ac:spMk id="44" creationId="{D3356D18-B5E6-44B1-ADBC-7094E0DCCDF2}"/>
          </ac:spMkLst>
        </pc:spChg>
        <pc:spChg chg="add del">
          <ac:chgData name="Fiel Ferreira Jacquelina" userId="2fbc5267-00f1-463e-a63c-be6e0669e873" providerId="ADAL" clId="{5DBE5501-5F0E-4FAB-9E11-597AAA2E459C}" dt="2024-01-31T14:06:09.182" v="1074" actId="26606"/>
          <ac:spMkLst>
            <pc:docMk/>
            <pc:sldMk cId="293048276" sldId="274"/>
            <ac:spMk id="47" creationId="{EEA869E1-F851-4A52-92F5-77E592B76A5B}"/>
          </ac:spMkLst>
        </pc:spChg>
        <pc:spChg chg="add del">
          <ac:chgData name="Fiel Ferreira Jacquelina" userId="2fbc5267-00f1-463e-a63c-be6e0669e873" providerId="ADAL" clId="{5DBE5501-5F0E-4FAB-9E11-597AAA2E459C}" dt="2024-01-31T14:06:09.182" v="1074" actId="26606"/>
          <ac:spMkLst>
            <pc:docMk/>
            <pc:sldMk cId="293048276" sldId="274"/>
            <ac:spMk id="51" creationId="{EED2B910-B28F-4A54-B17C-8B7E5893AABB}"/>
          </ac:spMkLst>
        </pc:spChg>
        <pc:spChg chg="add del">
          <ac:chgData name="Fiel Ferreira Jacquelina" userId="2fbc5267-00f1-463e-a63c-be6e0669e873" providerId="ADAL" clId="{5DBE5501-5F0E-4FAB-9E11-597AAA2E459C}" dt="2024-01-31T14:06:09.182" v="1074" actId="26606"/>
          <ac:spMkLst>
            <pc:docMk/>
            <pc:sldMk cId="293048276" sldId="274"/>
            <ac:spMk id="53" creationId="{7CAB7D27-148D-4082-B160-72FAD580D663}"/>
          </ac:spMkLst>
        </pc:spChg>
        <pc:picChg chg="add mod ord">
          <ac:chgData name="Fiel Ferreira Jacquelina" userId="2fbc5267-00f1-463e-a63c-be6e0669e873" providerId="ADAL" clId="{5DBE5501-5F0E-4FAB-9E11-597AAA2E459C}" dt="2024-01-31T14:06:09.182" v="1074" actId="26606"/>
          <ac:picMkLst>
            <pc:docMk/>
            <pc:sldMk cId="293048276" sldId="274"/>
            <ac:picMk id="3" creationId="{B653E450-D791-E176-139B-8CCF3CF287D8}"/>
          </ac:picMkLst>
        </pc:picChg>
        <pc:picChg chg="add mod ord modCrop">
          <ac:chgData name="Fiel Ferreira Jacquelina" userId="2fbc5267-00f1-463e-a63c-be6e0669e873" providerId="ADAL" clId="{5DBE5501-5F0E-4FAB-9E11-597AAA2E459C}" dt="2024-01-31T14:27:28.009" v="1346" actId="1076"/>
          <ac:picMkLst>
            <pc:docMk/>
            <pc:sldMk cId="293048276" sldId="274"/>
            <ac:picMk id="7" creationId="{A91750CC-632F-8EEE-CEA0-9678C87E7161}"/>
          </ac:picMkLst>
        </pc:picChg>
        <pc:picChg chg="add del">
          <ac:chgData name="Fiel Ferreira Jacquelina" userId="2fbc5267-00f1-463e-a63c-be6e0669e873" providerId="ADAL" clId="{5DBE5501-5F0E-4FAB-9E11-597AAA2E459C}" dt="2024-01-31T14:06:00.646" v="1068" actId="26606"/>
          <ac:picMkLst>
            <pc:docMk/>
            <pc:sldMk cId="293048276" sldId="274"/>
            <ac:picMk id="14" creationId="{B083AD55-8296-44BD-8E14-DD2DDBC351B0}"/>
          </ac:picMkLst>
        </pc:picChg>
        <pc:picChg chg="add del">
          <ac:chgData name="Fiel Ferreira Jacquelina" userId="2fbc5267-00f1-463e-a63c-be6e0669e873" providerId="ADAL" clId="{5DBE5501-5F0E-4FAB-9E11-597AAA2E459C}" dt="2024-01-31T14:06:00.646" v="1068" actId="26606"/>
          <ac:picMkLst>
            <pc:docMk/>
            <pc:sldMk cId="293048276" sldId="274"/>
            <ac:picMk id="26" creationId="{CD88FC76-F691-462A-BCF9-0BA4F5DE6D71}"/>
          </ac:picMkLst>
        </pc:picChg>
        <pc:picChg chg="add del">
          <ac:chgData name="Fiel Ferreira Jacquelina" userId="2fbc5267-00f1-463e-a63c-be6e0669e873" providerId="ADAL" clId="{5DBE5501-5F0E-4FAB-9E11-597AAA2E459C}" dt="2024-01-31T14:06:05.353" v="1070" actId="26606"/>
          <ac:picMkLst>
            <pc:docMk/>
            <pc:sldMk cId="293048276" sldId="274"/>
            <ac:picMk id="31" creationId="{B083AD55-8296-44BD-8E14-DD2DDBC351B0}"/>
          </ac:picMkLst>
        </pc:picChg>
        <pc:picChg chg="add del">
          <ac:chgData name="Fiel Ferreira Jacquelina" userId="2fbc5267-00f1-463e-a63c-be6e0669e873" providerId="ADAL" clId="{5DBE5501-5F0E-4FAB-9E11-597AAA2E459C}" dt="2024-01-31T14:06:05.353" v="1070" actId="26606"/>
          <ac:picMkLst>
            <pc:docMk/>
            <pc:sldMk cId="293048276" sldId="274"/>
            <ac:picMk id="37" creationId="{A5DC397C-2B77-4200-B02F-47CA26CA2AC4}"/>
          </ac:picMkLst>
        </pc:picChg>
        <pc:picChg chg="add del">
          <ac:chgData name="Fiel Ferreira Jacquelina" userId="2fbc5267-00f1-463e-a63c-be6e0669e873" providerId="ADAL" clId="{5DBE5501-5F0E-4FAB-9E11-597AAA2E459C}" dt="2024-01-31T14:06:07.494" v="1072" actId="26606"/>
          <ac:picMkLst>
            <pc:docMk/>
            <pc:sldMk cId="293048276" sldId="274"/>
            <ac:picMk id="41" creationId="{9D85B319-9C30-4D92-B664-CA444ECD79BA}"/>
          </ac:picMkLst>
        </pc:picChg>
        <pc:picChg chg="add del">
          <ac:chgData name="Fiel Ferreira Jacquelina" userId="2fbc5267-00f1-463e-a63c-be6e0669e873" providerId="ADAL" clId="{5DBE5501-5F0E-4FAB-9E11-597AAA2E459C}" dt="2024-01-31T14:06:09.182" v="1074" actId="26606"/>
          <ac:picMkLst>
            <pc:docMk/>
            <pc:sldMk cId="293048276" sldId="274"/>
            <ac:picMk id="48" creationId="{B083AD55-8296-44BD-8E14-DD2DDBC351B0}"/>
          </ac:picMkLst>
        </pc:picChg>
        <pc:picChg chg="add del">
          <ac:chgData name="Fiel Ferreira Jacquelina" userId="2fbc5267-00f1-463e-a63c-be6e0669e873" providerId="ADAL" clId="{5DBE5501-5F0E-4FAB-9E11-597AAA2E459C}" dt="2024-01-31T14:06:09.182" v="1074" actId="26606"/>
          <ac:picMkLst>
            <pc:docMk/>
            <pc:sldMk cId="293048276" sldId="274"/>
            <ac:picMk id="54" creationId="{CD88FC76-F691-462A-BCF9-0BA4F5DE6D71}"/>
          </ac:picMkLst>
        </pc:picChg>
        <pc:cxnChg chg="add del">
          <ac:chgData name="Fiel Ferreira Jacquelina" userId="2fbc5267-00f1-463e-a63c-be6e0669e873" providerId="ADAL" clId="{5DBE5501-5F0E-4FAB-9E11-597AAA2E459C}" dt="2024-01-31T14:06:00.646" v="1068" actId="26606"/>
          <ac:cxnSpMkLst>
            <pc:docMk/>
            <pc:sldMk cId="293048276" sldId="274"/>
            <ac:cxnSpMk id="16" creationId="{2BF46B26-15FC-4C5A-94FA-AE9ED64B5C20}"/>
          </ac:cxnSpMkLst>
        </pc:cxnChg>
        <pc:cxnChg chg="add del">
          <ac:chgData name="Fiel Ferreira Jacquelina" userId="2fbc5267-00f1-463e-a63c-be6e0669e873" providerId="ADAL" clId="{5DBE5501-5F0E-4FAB-9E11-597AAA2E459C}" dt="2024-01-31T14:06:00.646" v="1068" actId="26606"/>
          <ac:cxnSpMkLst>
            <pc:docMk/>
            <pc:sldMk cId="293048276" sldId="274"/>
            <ac:cxnSpMk id="18" creationId="{BADF1045-FC61-45F9-B214-2286C9675985}"/>
          </ac:cxnSpMkLst>
        </pc:cxnChg>
        <pc:cxnChg chg="add del">
          <ac:chgData name="Fiel Ferreira Jacquelina" userId="2fbc5267-00f1-463e-a63c-be6e0669e873" providerId="ADAL" clId="{5DBE5501-5F0E-4FAB-9E11-597AAA2E459C}" dt="2024-01-31T14:06:00.646" v="1068" actId="26606"/>
          <ac:cxnSpMkLst>
            <pc:docMk/>
            <pc:sldMk cId="293048276" sldId="274"/>
            <ac:cxnSpMk id="22" creationId="{C545F118-1DF8-46A9-8A77-B3D9422CEA4A}"/>
          </ac:cxnSpMkLst>
        </pc:cxnChg>
        <pc:cxnChg chg="add del">
          <ac:chgData name="Fiel Ferreira Jacquelina" userId="2fbc5267-00f1-463e-a63c-be6e0669e873" providerId="ADAL" clId="{5DBE5501-5F0E-4FAB-9E11-597AAA2E459C}" dt="2024-01-31T14:06:00.646" v="1068" actId="26606"/>
          <ac:cxnSpMkLst>
            <pc:docMk/>
            <pc:sldMk cId="293048276" sldId="274"/>
            <ac:cxnSpMk id="28" creationId="{33204A7E-B7E9-42D0-9DC4-B82FDC8C4BCC}"/>
          </ac:cxnSpMkLst>
        </pc:cxnChg>
        <pc:cxnChg chg="add del">
          <ac:chgData name="Fiel Ferreira Jacquelina" userId="2fbc5267-00f1-463e-a63c-be6e0669e873" providerId="ADAL" clId="{5DBE5501-5F0E-4FAB-9E11-597AAA2E459C}" dt="2024-01-31T14:06:05.353" v="1070" actId="26606"/>
          <ac:cxnSpMkLst>
            <pc:docMk/>
            <pc:sldMk cId="293048276" sldId="274"/>
            <ac:cxnSpMk id="32" creationId="{2BF46B26-15FC-4C5A-94FA-AE9ED64B5C20}"/>
          </ac:cxnSpMkLst>
        </pc:cxnChg>
        <pc:cxnChg chg="add del">
          <ac:chgData name="Fiel Ferreira Jacquelina" userId="2fbc5267-00f1-463e-a63c-be6e0669e873" providerId="ADAL" clId="{5DBE5501-5F0E-4FAB-9E11-597AAA2E459C}" dt="2024-01-31T14:06:05.353" v="1070" actId="26606"/>
          <ac:cxnSpMkLst>
            <pc:docMk/>
            <pc:sldMk cId="293048276" sldId="274"/>
            <ac:cxnSpMk id="33" creationId="{BADF1045-FC61-45F9-B214-2286C9675985}"/>
          </ac:cxnSpMkLst>
        </pc:cxnChg>
        <pc:cxnChg chg="add del">
          <ac:chgData name="Fiel Ferreira Jacquelina" userId="2fbc5267-00f1-463e-a63c-be6e0669e873" providerId="ADAL" clId="{5DBE5501-5F0E-4FAB-9E11-597AAA2E459C}" dt="2024-01-31T14:06:05.353" v="1070" actId="26606"/>
          <ac:cxnSpMkLst>
            <pc:docMk/>
            <pc:sldMk cId="293048276" sldId="274"/>
            <ac:cxnSpMk id="35" creationId="{4CCCDDFF-B9CC-494C-8BEE-2451CD79A093}"/>
          </ac:cxnSpMkLst>
        </pc:cxnChg>
        <pc:cxnChg chg="add del">
          <ac:chgData name="Fiel Ferreira Jacquelina" userId="2fbc5267-00f1-463e-a63c-be6e0669e873" providerId="ADAL" clId="{5DBE5501-5F0E-4FAB-9E11-597AAA2E459C}" dt="2024-01-31T14:06:05.353" v="1070" actId="26606"/>
          <ac:cxnSpMkLst>
            <pc:docMk/>
            <pc:sldMk cId="293048276" sldId="274"/>
            <ac:cxnSpMk id="38" creationId="{13AFA304-05B8-441F-BA73-B92E08BD6E04}"/>
          </ac:cxnSpMkLst>
        </pc:cxnChg>
        <pc:cxnChg chg="add del">
          <ac:chgData name="Fiel Ferreira Jacquelina" userId="2fbc5267-00f1-463e-a63c-be6e0669e873" providerId="ADAL" clId="{5DBE5501-5F0E-4FAB-9E11-597AAA2E459C}" dt="2024-01-31T14:06:07.494" v="1072" actId="26606"/>
          <ac:cxnSpMkLst>
            <pc:docMk/>
            <pc:sldMk cId="293048276" sldId="274"/>
            <ac:cxnSpMk id="42" creationId="{D7573C1E-3785-43C9-A262-1DA9DF97F85C}"/>
          </ac:cxnSpMkLst>
        </pc:cxnChg>
        <pc:cxnChg chg="add del">
          <ac:chgData name="Fiel Ferreira Jacquelina" userId="2fbc5267-00f1-463e-a63c-be6e0669e873" providerId="ADAL" clId="{5DBE5501-5F0E-4FAB-9E11-597AAA2E459C}" dt="2024-01-31T14:06:07.494" v="1072" actId="26606"/>
          <ac:cxnSpMkLst>
            <pc:docMk/>
            <pc:sldMk cId="293048276" sldId="274"/>
            <ac:cxnSpMk id="43" creationId="{885D4A50-6846-431E-A61E-5C6DC099CF0C}"/>
          </ac:cxnSpMkLst>
        </pc:cxnChg>
        <pc:cxnChg chg="add del">
          <ac:chgData name="Fiel Ferreira Jacquelina" userId="2fbc5267-00f1-463e-a63c-be6e0669e873" providerId="ADAL" clId="{5DBE5501-5F0E-4FAB-9E11-597AAA2E459C}" dt="2024-01-31T14:06:07.494" v="1072" actId="26606"/>
          <ac:cxnSpMkLst>
            <pc:docMk/>
            <pc:sldMk cId="293048276" sldId="274"/>
            <ac:cxnSpMk id="45" creationId="{BE7A374D-06C5-4ECA-9F91-7183DD3D8A82}"/>
          </ac:cxnSpMkLst>
        </pc:cxnChg>
        <pc:cxnChg chg="add del">
          <ac:chgData name="Fiel Ferreira Jacquelina" userId="2fbc5267-00f1-463e-a63c-be6e0669e873" providerId="ADAL" clId="{5DBE5501-5F0E-4FAB-9E11-597AAA2E459C}" dt="2024-01-31T14:06:09.182" v="1074" actId="26606"/>
          <ac:cxnSpMkLst>
            <pc:docMk/>
            <pc:sldMk cId="293048276" sldId="274"/>
            <ac:cxnSpMk id="49" creationId="{2BF46B26-15FC-4C5A-94FA-AE9ED64B5C20}"/>
          </ac:cxnSpMkLst>
        </pc:cxnChg>
        <pc:cxnChg chg="add del">
          <ac:chgData name="Fiel Ferreira Jacquelina" userId="2fbc5267-00f1-463e-a63c-be6e0669e873" providerId="ADAL" clId="{5DBE5501-5F0E-4FAB-9E11-597AAA2E459C}" dt="2024-01-31T14:06:09.182" v="1074" actId="26606"/>
          <ac:cxnSpMkLst>
            <pc:docMk/>
            <pc:sldMk cId="293048276" sldId="274"/>
            <ac:cxnSpMk id="50" creationId="{BADF1045-FC61-45F9-B214-2286C9675985}"/>
          </ac:cxnSpMkLst>
        </pc:cxnChg>
        <pc:cxnChg chg="add del">
          <ac:chgData name="Fiel Ferreira Jacquelina" userId="2fbc5267-00f1-463e-a63c-be6e0669e873" providerId="ADAL" clId="{5DBE5501-5F0E-4FAB-9E11-597AAA2E459C}" dt="2024-01-31T14:06:09.182" v="1074" actId="26606"/>
          <ac:cxnSpMkLst>
            <pc:docMk/>
            <pc:sldMk cId="293048276" sldId="274"/>
            <ac:cxnSpMk id="52" creationId="{C545F118-1DF8-46A9-8A77-B3D9422CEA4A}"/>
          </ac:cxnSpMkLst>
        </pc:cxnChg>
        <pc:cxnChg chg="add del">
          <ac:chgData name="Fiel Ferreira Jacquelina" userId="2fbc5267-00f1-463e-a63c-be6e0669e873" providerId="ADAL" clId="{5DBE5501-5F0E-4FAB-9E11-597AAA2E459C}" dt="2024-01-31T14:06:09.182" v="1074" actId="26606"/>
          <ac:cxnSpMkLst>
            <pc:docMk/>
            <pc:sldMk cId="293048276" sldId="274"/>
            <ac:cxnSpMk id="55" creationId="{33204A7E-B7E9-42D0-9DC4-B82FDC8C4BCC}"/>
          </ac:cxnSpMkLst>
        </pc:cxnChg>
      </pc:sldChg>
      <pc:sldChg chg="modSp new del mod">
        <pc:chgData name="Fiel Ferreira Jacquelina" userId="2fbc5267-00f1-463e-a63c-be6e0669e873" providerId="ADAL" clId="{5DBE5501-5F0E-4FAB-9E11-597AAA2E459C}" dt="2024-01-31T13:50:47.895" v="261" actId="47"/>
        <pc:sldMkLst>
          <pc:docMk/>
          <pc:sldMk cId="3647886641" sldId="274"/>
        </pc:sldMkLst>
        <pc:spChg chg="mod">
          <ac:chgData name="Fiel Ferreira Jacquelina" userId="2fbc5267-00f1-463e-a63c-be6e0669e873" providerId="ADAL" clId="{5DBE5501-5F0E-4FAB-9E11-597AAA2E459C}" dt="2024-01-31T13:49:38.433" v="90" actId="1076"/>
          <ac:spMkLst>
            <pc:docMk/>
            <pc:sldMk cId="3647886641" sldId="274"/>
            <ac:spMk id="2" creationId="{0A2123B7-230C-A9C7-5181-CFA9D518A3A5}"/>
          </ac:spMkLst>
        </pc:spChg>
        <pc:spChg chg="mod">
          <ac:chgData name="Fiel Ferreira Jacquelina" userId="2fbc5267-00f1-463e-a63c-be6e0669e873" providerId="ADAL" clId="{5DBE5501-5F0E-4FAB-9E11-597AAA2E459C}" dt="2024-01-31T13:49:09.301" v="75"/>
          <ac:spMkLst>
            <pc:docMk/>
            <pc:sldMk cId="3647886641" sldId="274"/>
            <ac:spMk id="3" creationId="{6F18C95C-81AA-EEAB-4483-12FDC4F45C6C}"/>
          </ac:spMkLst>
        </pc:spChg>
      </pc:sldChg>
      <pc:sldChg chg="addSp delSp modSp new mod ord setBg modClrScheme setClrOvrMap delDesignElem chgLayout">
        <pc:chgData name="Fiel Ferreira Jacquelina" userId="2fbc5267-00f1-463e-a63c-be6e0669e873" providerId="ADAL" clId="{5DBE5501-5F0E-4FAB-9E11-597AAA2E459C}" dt="2024-01-31T15:33:21.980" v="4460" actId="1076"/>
        <pc:sldMkLst>
          <pc:docMk/>
          <pc:sldMk cId="1378338942" sldId="275"/>
        </pc:sldMkLst>
        <pc:spChg chg="del">
          <ac:chgData name="Fiel Ferreira Jacquelina" userId="2fbc5267-00f1-463e-a63c-be6e0669e873" providerId="ADAL" clId="{5DBE5501-5F0E-4FAB-9E11-597AAA2E459C}" dt="2024-01-31T14:07:17.834" v="1081" actId="478"/>
          <ac:spMkLst>
            <pc:docMk/>
            <pc:sldMk cId="1378338942" sldId="275"/>
            <ac:spMk id="2" creationId="{F085432E-D50A-1A18-2821-E222542A324D}"/>
          </ac:spMkLst>
        </pc:spChg>
        <pc:spChg chg="del">
          <ac:chgData name="Fiel Ferreira Jacquelina" userId="2fbc5267-00f1-463e-a63c-be6e0669e873" providerId="ADAL" clId="{5DBE5501-5F0E-4FAB-9E11-597AAA2E459C}" dt="2024-01-31T14:07:09.217" v="1078" actId="22"/>
          <ac:spMkLst>
            <pc:docMk/>
            <pc:sldMk cId="1378338942" sldId="275"/>
            <ac:spMk id="3" creationId="{73555281-6C48-FECF-3E60-78DDF84A5414}"/>
          </ac:spMkLst>
        </pc:spChg>
        <pc:spChg chg="add mod">
          <ac:chgData name="Fiel Ferreira Jacquelina" userId="2fbc5267-00f1-463e-a63c-be6e0669e873" providerId="ADAL" clId="{5DBE5501-5F0E-4FAB-9E11-597AAA2E459C}" dt="2024-01-31T15:33:21.980" v="4460" actId="1076"/>
          <ac:spMkLst>
            <pc:docMk/>
            <pc:sldMk cId="1378338942" sldId="275"/>
            <ac:spMk id="6" creationId="{DD78574D-E5C8-7221-B6AC-8751F1756F27}"/>
          </ac:spMkLst>
        </pc:spChg>
        <pc:spChg chg="add del">
          <ac:chgData name="Fiel Ferreira Jacquelina" userId="2fbc5267-00f1-463e-a63c-be6e0669e873" providerId="ADAL" clId="{5DBE5501-5F0E-4FAB-9E11-597AAA2E459C}" dt="2024-01-31T14:08:41.607" v="1097" actId="26606"/>
          <ac:spMkLst>
            <pc:docMk/>
            <pc:sldMk cId="1378338942" sldId="275"/>
            <ac:spMk id="7" creationId="{1CE580D1-F917-4567-AFB4-99AA9B52ADF0}"/>
          </ac:spMkLst>
        </pc:spChg>
        <pc:spChg chg="add del">
          <ac:chgData name="Fiel Ferreira Jacquelina" userId="2fbc5267-00f1-463e-a63c-be6e0669e873" providerId="ADAL" clId="{5DBE5501-5F0E-4FAB-9E11-597AAA2E459C}" dt="2024-01-31T14:07:27.142" v="1084" actId="26606"/>
          <ac:spMkLst>
            <pc:docMk/>
            <pc:sldMk cId="1378338942" sldId="275"/>
            <ac:spMk id="10" creationId="{0CABCAE3-64FC-4149-819F-2C1812824154}"/>
          </ac:spMkLst>
        </pc:spChg>
        <pc:spChg chg="add del">
          <ac:chgData name="Fiel Ferreira Jacquelina" userId="2fbc5267-00f1-463e-a63c-be6e0669e873" providerId="ADAL" clId="{5DBE5501-5F0E-4FAB-9E11-597AAA2E459C}" dt="2024-01-31T14:08:41.607" v="1097" actId="26606"/>
          <ac:spMkLst>
            <pc:docMk/>
            <pc:sldMk cId="1378338942" sldId="275"/>
            <ac:spMk id="13" creationId="{C6870151-9189-4C3A-8379-EF3D95827A0A}"/>
          </ac:spMkLst>
        </pc:spChg>
        <pc:spChg chg="add del">
          <ac:chgData name="Fiel Ferreira Jacquelina" userId="2fbc5267-00f1-463e-a63c-be6e0669e873" providerId="ADAL" clId="{5DBE5501-5F0E-4FAB-9E11-597AAA2E459C}" dt="2024-01-31T14:08:41.607" v="1097" actId="26606"/>
          <ac:spMkLst>
            <pc:docMk/>
            <pc:sldMk cId="1378338942" sldId="275"/>
            <ac:spMk id="15" creationId="{123EA69C-102A-4DD0-9547-05DCD271D159}"/>
          </ac:spMkLst>
        </pc:spChg>
        <pc:spChg chg="add del">
          <ac:chgData name="Fiel Ferreira Jacquelina" userId="2fbc5267-00f1-463e-a63c-be6e0669e873" providerId="ADAL" clId="{5DBE5501-5F0E-4FAB-9E11-597AAA2E459C}" dt="2024-01-31T14:08:41.607" v="1097" actId="26606"/>
          <ac:spMkLst>
            <pc:docMk/>
            <pc:sldMk cId="1378338942" sldId="275"/>
            <ac:spMk id="17" creationId="{6A862265-5CA3-4C40-8582-7534C3B03C2A}"/>
          </ac:spMkLst>
        </pc:spChg>
        <pc:spChg chg="add del">
          <ac:chgData name="Fiel Ferreira Jacquelina" userId="2fbc5267-00f1-463e-a63c-be6e0669e873" providerId="ADAL" clId="{5DBE5501-5F0E-4FAB-9E11-597AAA2E459C}" dt="2024-01-31T14:07:27.142" v="1084" actId="26606"/>
          <ac:spMkLst>
            <pc:docMk/>
            <pc:sldMk cId="1378338942" sldId="275"/>
            <ac:spMk id="18" creationId="{D0712110-0BC1-4B31-B3BB-63B44222E87F}"/>
          </ac:spMkLst>
        </pc:spChg>
        <pc:spChg chg="add del">
          <ac:chgData name="Fiel Ferreira Jacquelina" userId="2fbc5267-00f1-463e-a63c-be6e0669e873" providerId="ADAL" clId="{5DBE5501-5F0E-4FAB-9E11-597AAA2E459C}" dt="2024-01-31T14:08:41.607" v="1097" actId="26606"/>
          <ac:spMkLst>
            <pc:docMk/>
            <pc:sldMk cId="1378338942" sldId="275"/>
            <ac:spMk id="19" creationId="{600EF80B-0391-4082-9AF5-F15B091B4CE9}"/>
          </ac:spMkLst>
        </pc:spChg>
        <pc:spChg chg="add del">
          <ac:chgData name="Fiel Ferreira Jacquelina" userId="2fbc5267-00f1-463e-a63c-be6e0669e873" providerId="ADAL" clId="{5DBE5501-5F0E-4FAB-9E11-597AAA2E459C}" dt="2024-01-31T14:07:27.142" v="1084" actId="26606"/>
          <ac:spMkLst>
            <pc:docMk/>
            <pc:sldMk cId="1378338942" sldId="275"/>
            <ac:spMk id="20" creationId="{4466B5F3-C053-4580-B04A-1EF949888280}"/>
          </ac:spMkLst>
        </pc:spChg>
        <pc:spChg chg="add del">
          <ac:chgData name="Fiel Ferreira Jacquelina" userId="2fbc5267-00f1-463e-a63c-be6e0669e873" providerId="ADAL" clId="{5DBE5501-5F0E-4FAB-9E11-597AAA2E459C}" dt="2024-01-31T14:08:41.607" v="1097" actId="26606"/>
          <ac:spMkLst>
            <pc:docMk/>
            <pc:sldMk cId="1378338942" sldId="275"/>
            <ac:spMk id="23" creationId="{3FBF03E8-C602-4192-9C52-F84B29FDCC88}"/>
          </ac:spMkLst>
        </pc:spChg>
        <pc:spChg chg="add del">
          <ac:chgData name="Fiel Ferreira Jacquelina" userId="2fbc5267-00f1-463e-a63c-be6e0669e873" providerId="ADAL" clId="{5DBE5501-5F0E-4FAB-9E11-597AAA2E459C}" dt="2024-01-31T14:08:30.421" v="1093" actId="700"/>
          <ac:spMkLst>
            <pc:docMk/>
            <pc:sldMk cId="1378338942" sldId="275"/>
            <ac:spMk id="28" creationId="{6738F172-08B9-4BA5-B753-7D93472C0B11}"/>
          </ac:spMkLst>
        </pc:spChg>
        <pc:spChg chg="add mod">
          <ac:chgData name="Fiel Ferreira Jacquelina" userId="2fbc5267-00f1-463e-a63c-be6e0669e873" providerId="ADAL" clId="{5DBE5501-5F0E-4FAB-9E11-597AAA2E459C}" dt="2024-01-31T14:44:27.796" v="2279" actId="1076"/>
          <ac:spMkLst>
            <pc:docMk/>
            <pc:sldMk cId="1378338942" sldId="275"/>
            <ac:spMk id="33" creationId="{3DFAB8A9-367B-4BEB-87B8-E82CC1594E4E}"/>
          </ac:spMkLst>
        </pc:spChg>
        <pc:picChg chg="add del mod ord modCrop">
          <ac:chgData name="Fiel Ferreira Jacquelina" userId="2fbc5267-00f1-463e-a63c-be6e0669e873" providerId="ADAL" clId="{5DBE5501-5F0E-4FAB-9E11-597AAA2E459C}" dt="2024-01-31T15:33:15.852" v="4459" actId="14100"/>
          <ac:picMkLst>
            <pc:docMk/>
            <pc:sldMk cId="1378338942" sldId="275"/>
            <ac:picMk id="5" creationId="{48C10D86-12A1-E3DA-441A-116476B9C02E}"/>
          </ac:picMkLst>
        </pc:picChg>
        <pc:picChg chg="add del">
          <ac:chgData name="Fiel Ferreira Jacquelina" userId="2fbc5267-00f1-463e-a63c-be6e0669e873" providerId="ADAL" clId="{5DBE5501-5F0E-4FAB-9E11-597AAA2E459C}" dt="2024-01-31T14:08:41.607" v="1097" actId="26606"/>
          <ac:picMkLst>
            <pc:docMk/>
            <pc:sldMk cId="1378338942" sldId="275"/>
            <ac:picMk id="8" creationId="{1F5620B8-A2D8-4568-B566-F0453A0D9167}"/>
          </ac:picMkLst>
        </pc:picChg>
        <pc:picChg chg="add del">
          <ac:chgData name="Fiel Ferreira Jacquelina" userId="2fbc5267-00f1-463e-a63c-be6e0669e873" providerId="ADAL" clId="{5DBE5501-5F0E-4FAB-9E11-597AAA2E459C}" dt="2024-01-31T14:07:27.142" v="1084" actId="26606"/>
          <ac:picMkLst>
            <pc:docMk/>
            <pc:sldMk cId="1378338942" sldId="275"/>
            <ac:picMk id="12" creationId="{012FDCFE-9AD2-4D8A-8CBF-B3AA37EBF6DD}"/>
          </ac:picMkLst>
        </pc:picChg>
        <pc:picChg chg="add del">
          <ac:chgData name="Fiel Ferreira Jacquelina" userId="2fbc5267-00f1-463e-a63c-be6e0669e873" providerId="ADAL" clId="{5DBE5501-5F0E-4FAB-9E11-597AAA2E459C}" dt="2024-01-31T14:07:27.142" v="1084" actId="26606"/>
          <ac:picMkLst>
            <pc:docMk/>
            <pc:sldMk cId="1378338942" sldId="275"/>
            <ac:picMk id="24" creationId="{25CED634-E2D0-4AB7-96DD-816C9B52C5CF}"/>
          </ac:picMkLst>
        </pc:picChg>
        <pc:picChg chg="add del mod">
          <ac:chgData name="Fiel Ferreira Jacquelina" userId="2fbc5267-00f1-463e-a63c-be6e0669e873" providerId="ADAL" clId="{5DBE5501-5F0E-4FAB-9E11-597AAA2E459C}" dt="2024-01-31T14:44:04.969" v="2217" actId="478"/>
          <ac:picMkLst>
            <pc:docMk/>
            <pc:sldMk cId="1378338942" sldId="275"/>
            <ac:picMk id="27" creationId="{84E67A18-086D-CD37-0F2B-25D2A75AFC90}"/>
          </ac:picMkLst>
        </pc:picChg>
        <pc:picChg chg="add del">
          <ac:chgData name="Fiel Ferreira Jacquelina" userId="2fbc5267-00f1-463e-a63c-be6e0669e873" providerId="ADAL" clId="{5DBE5501-5F0E-4FAB-9E11-597AAA2E459C}" dt="2024-01-31T14:08:30.421" v="1093" actId="700"/>
          <ac:picMkLst>
            <pc:docMk/>
            <pc:sldMk cId="1378338942" sldId="275"/>
            <ac:picMk id="29" creationId="{C900681B-C4FD-40B3-B5BC-C33231614C91}"/>
          </ac:picMkLst>
        </pc:picChg>
        <pc:picChg chg="add mod">
          <ac:chgData name="Fiel Ferreira Jacquelina" userId="2fbc5267-00f1-463e-a63c-be6e0669e873" providerId="ADAL" clId="{5DBE5501-5F0E-4FAB-9E11-597AAA2E459C}" dt="2024-01-31T14:44:08.377" v="2219" actId="1076"/>
          <ac:picMkLst>
            <pc:docMk/>
            <pc:sldMk cId="1378338942" sldId="275"/>
            <ac:picMk id="32" creationId="{DC22F46D-BFA7-8500-2A12-C0E6619E5986}"/>
          </ac:picMkLst>
        </pc:picChg>
        <pc:cxnChg chg="add del">
          <ac:chgData name="Fiel Ferreira Jacquelina" userId="2fbc5267-00f1-463e-a63c-be6e0669e873" providerId="ADAL" clId="{5DBE5501-5F0E-4FAB-9E11-597AAA2E459C}" dt="2024-01-31T14:08:41.607" v="1097" actId="26606"/>
          <ac:cxnSpMkLst>
            <pc:docMk/>
            <pc:sldMk cId="1378338942" sldId="275"/>
            <ac:cxnSpMk id="9" creationId="{1C7D2BA4-4B7A-4596-8BCC-5CF715423894}"/>
          </ac:cxnSpMkLst>
        </pc:cxnChg>
        <pc:cxnChg chg="add del">
          <ac:chgData name="Fiel Ferreira Jacquelina" userId="2fbc5267-00f1-463e-a63c-be6e0669e873" providerId="ADAL" clId="{5DBE5501-5F0E-4FAB-9E11-597AAA2E459C}" dt="2024-01-31T14:08:41.607" v="1097" actId="26606"/>
          <ac:cxnSpMkLst>
            <pc:docMk/>
            <pc:sldMk cId="1378338942" sldId="275"/>
            <ac:cxnSpMk id="11" creationId="{C9D4B225-18E9-4C5B-94D8-2ABE6D161E4A}"/>
          </ac:cxnSpMkLst>
        </pc:cxnChg>
        <pc:cxnChg chg="add del">
          <ac:chgData name="Fiel Ferreira Jacquelina" userId="2fbc5267-00f1-463e-a63c-be6e0669e873" providerId="ADAL" clId="{5DBE5501-5F0E-4FAB-9E11-597AAA2E459C}" dt="2024-01-31T14:07:27.142" v="1084" actId="26606"/>
          <ac:cxnSpMkLst>
            <pc:docMk/>
            <pc:sldMk cId="1378338942" sldId="275"/>
            <ac:cxnSpMk id="14" creationId="{FBD463FC-4CA8-4FF4-85A3-AF9F4B98D210}"/>
          </ac:cxnSpMkLst>
        </pc:cxnChg>
        <pc:cxnChg chg="add del">
          <ac:chgData name="Fiel Ferreira Jacquelina" userId="2fbc5267-00f1-463e-a63c-be6e0669e873" providerId="ADAL" clId="{5DBE5501-5F0E-4FAB-9E11-597AAA2E459C}" dt="2024-01-31T14:07:27.142" v="1084" actId="26606"/>
          <ac:cxnSpMkLst>
            <pc:docMk/>
            <pc:sldMk cId="1378338942" sldId="275"/>
            <ac:cxnSpMk id="16" creationId="{BECF35C3-8B44-4F4B-BD25-4C01823DB22A}"/>
          </ac:cxnSpMkLst>
        </pc:cxnChg>
        <pc:cxnChg chg="add del">
          <ac:chgData name="Fiel Ferreira Jacquelina" userId="2fbc5267-00f1-463e-a63c-be6e0669e873" providerId="ADAL" clId="{5DBE5501-5F0E-4FAB-9E11-597AAA2E459C}" dt="2024-01-31T14:08:41.607" v="1097" actId="26606"/>
          <ac:cxnSpMkLst>
            <pc:docMk/>
            <pc:sldMk cId="1378338942" sldId="275"/>
            <ac:cxnSpMk id="21" creationId="{D33AC32D-5F44-45F7-A0BD-7C11A86BED57}"/>
          </ac:cxnSpMkLst>
        </pc:cxnChg>
        <pc:cxnChg chg="add del">
          <ac:chgData name="Fiel Ferreira Jacquelina" userId="2fbc5267-00f1-463e-a63c-be6e0669e873" providerId="ADAL" clId="{5DBE5501-5F0E-4FAB-9E11-597AAA2E459C}" dt="2024-01-31T14:07:27.142" v="1084" actId="26606"/>
          <ac:cxnSpMkLst>
            <pc:docMk/>
            <pc:sldMk cId="1378338942" sldId="275"/>
            <ac:cxnSpMk id="22" creationId="{FA6123F2-4B61-414F-A7E5-5B7828EACAE2}"/>
          </ac:cxnSpMkLst>
        </pc:cxnChg>
        <pc:cxnChg chg="add del">
          <ac:chgData name="Fiel Ferreira Jacquelina" userId="2fbc5267-00f1-463e-a63c-be6e0669e873" providerId="ADAL" clId="{5DBE5501-5F0E-4FAB-9E11-597AAA2E459C}" dt="2024-01-31T14:07:27.142" v="1084" actId="26606"/>
          <ac:cxnSpMkLst>
            <pc:docMk/>
            <pc:sldMk cId="1378338942" sldId="275"/>
            <ac:cxnSpMk id="26" creationId="{FCDDCDFB-696D-4FDF-9B58-24F71B7C37BC}"/>
          </ac:cxnSpMkLst>
        </pc:cxnChg>
        <pc:cxnChg chg="add del">
          <ac:chgData name="Fiel Ferreira Jacquelina" userId="2fbc5267-00f1-463e-a63c-be6e0669e873" providerId="ADAL" clId="{5DBE5501-5F0E-4FAB-9E11-597AAA2E459C}" dt="2024-01-31T14:08:30.421" v="1093" actId="700"/>
          <ac:cxnSpMkLst>
            <pc:docMk/>
            <pc:sldMk cId="1378338942" sldId="275"/>
            <ac:cxnSpMk id="30" creationId="{FEAACD67-2FB5-4530-9B74-8D946F1CE9E3}"/>
          </ac:cxnSpMkLst>
        </pc:cxnChg>
      </pc:sldChg>
      <pc:sldChg chg="modSp add mod">
        <pc:chgData name="Fiel Ferreira Jacquelina" userId="2fbc5267-00f1-463e-a63c-be6e0669e873" providerId="ADAL" clId="{5DBE5501-5F0E-4FAB-9E11-597AAA2E459C}" dt="2024-01-31T15:32:52.990" v="4455" actId="20577"/>
        <pc:sldMkLst>
          <pc:docMk/>
          <pc:sldMk cId="1167534209" sldId="276"/>
        </pc:sldMkLst>
        <pc:spChg chg="mod">
          <ac:chgData name="Fiel Ferreira Jacquelina" userId="2fbc5267-00f1-463e-a63c-be6e0669e873" providerId="ADAL" clId="{5DBE5501-5F0E-4FAB-9E11-597AAA2E459C}" dt="2024-01-31T14:33:55.721" v="1910" actId="6549"/>
          <ac:spMkLst>
            <pc:docMk/>
            <pc:sldMk cId="1167534209" sldId="276"/>
            <ac:spMk id="2" creationId="{00000000-0000-0000-0000-000000000000}"/>
          </ac:spMkLst>
        </pc:spChg>
        <pc:spChg chg="mod">
          <ac:chgData name="Fiel Ferreira Jacquelina" userId="2fbc5267-00f1-463e-a63c-be6e0669e873" providerId="ADAL" clId="{5DBE5501-5F0E-4FAB-9E11-597AAA2E459C}" dt="2024-01-31T15:32:52.990" v="4455" actId="20577"/>
          <ac:spMkLst>
            <pc:docMk/>
            <pc:sldMk cId="1167534209" sldId="276"/>
            <ac:spMk id="3" creationId="{00000000-0000-0000-0000-000000000000}"/>
          </ac:spMkLst>
        </pc:spChg>
      </pc:sldChg>
      <pc:sldChg chg="add del">
        <pc:chgData name="Fiel Ferreira Jacquelina" userId="2fbc5267-00f1-463e-a63c-be6e0669e873" providerId="ADAL" clId="{5DBE5501-5F0E-4FAB-9E11-597AAA2E459C}" dt="2024-01-31T14:59:52.497" v="3725" actId="47"/>
        <pc:sldMkLst>
          <pc:docMk/>
          <pc:sldMk cId="3713825210" sldId="277"/>
        </pc:sldMkLst>
      </pc:sldChg>
      <pc:sldChg chg="modSp add mod">
        <pc:chgData name="Fiel Ferreira Jacquelina" userId="2fbc5267-00f1-463e-a63c-be6e0669e873" providerId="ADAL" clId="{5DBE5501-5F0E-4FAB-9E11-597AAA2E459C}" dt="2024-02-07T15:31:15.994" v="4524" actId="14100"/>
        <pc:sldMkLst>
          <pc:docMk/>
          <pc:sldMk cId="3708891959" sldId="278"/>
        </pc:sldMkLst>
        <pc:spChg chg="mod">
          <ac:chgData name="Fiel Ferreira Jacquelina" userId="2fbc5267-00f1-463e-a63c-be6e0669e873" providerId="ADAL" clId="{5DBE5501-5F0E-4FAB-9E11-597AAA2E459C}" dt="2024-02-07T15:31:15.994" v="4524" actId="14100"/>
          <ac:spMkLst>
            <pc:docMk/>
            <pc:sldMk cId="3708891959" sldId="278"/>
            <ac:spMk id="3" creationId="{00000000-0000-0000-0000-000000000000}"/>
          </ac:spMkLst>
        </pc:spChg>
      </pc:sldChg>
      <pc:sldChg chg="new del">
        <pc:chgData name="Fiel Ferreira Jacquelina" userId="2fbc5267-00f1-463e-a63c-be6e0669e873" providerId="ADAL" clId="{5DBE5501-5F0E-4FAB-9E11-597AAA2E459C}" dt="2024-01-31T15:24:50.419" v="4410" actId="680"/>
        <pc:sldMkLst>
          <pc:docMk/>
          <pc:sldMk cId="885342281" sldId="279"/>
        </pc:sldMkLst>
      </pc:sldChg>
      <pc:sldChg chg="addSp delSp modSp new mod setBg">
        <pc:chgData name="Fiel Ferreira Jacquelina" userId="2fbc5267-00f1-463e-a63c-be6e0669e873" providerId="ADAL" clId="{5DBE5501-5F0E-4FAB-9E11-597AAA2E459C}" dt="2024-02-07T15:29:27.328" v="4517" actId="26606"/>
        <pc:sldMkLst>
          <pc:docMk/>
          <pc:sldMk cId="4269120102" sldId="279"/>
        </pc:sldMkLst>
        <pc:spChg chg="del">
          <ac:chgData name="Fiel Ferreira Jacquelina" userId="2fbc5267-00f1-463e-a63c-be6e0669e873" providerId="ADAL" clId="{5DBE5501-5F0E-4FAB-9E11-597AAA2E459C}" dt="2024-02-07T15:28:08.719" v="4506" actId="478"/>
          <ac:spMkLst>
            <pc:docMk/>
            <pc:sldMk cId="4269120102" sldId="279"/>
            <ac:spMk id="2" creationId="{BF33981A-10D6-E939-9861-ECCD64B8FB37}"/>
          </ac:spMkLst>
        </pc:spChg>
        <pc:spChg chg="del">
          <ac:chgData name="Fiel Ferreira Jacquelina" userId="2fbc5267-00f1-463e-a63c-be6e0669e873" providerId="ADAL" clId="{5DBE5501-5F0E-4FAB-9E11-597AAA2E459C}" dt="2024-02-07T15:28:06.026" v="4505" actId="34307"/>
          <ac:spMkLst>
            <pc:docMk/>
            <pc:sldMk cId="4269120102" sldId="279"/>
            <ac:spMk id="3" creationId="{2B1DCFE6-09EA-4512-8CF7-20B71832CF38}"/>
          </ac:spMkLst>
        </pc:spChg>
        <pc:spChg chg="del">
          <ac:chgData name="Fiel Ferreira Jacquelina" userId="2fbc5267-00f1-463e-a63c-be6e0669e873" providerId="ADAL" clId="{5DBE5501-5F0E-4FAB-9E11-597AAA2E459C}" dt="2024-02-07T15:28:11.862" v="4508" actId="478"/>
          <ac:spMkLst>
            <pc:docMk/>
            <pc:sldMk cId="4269120102" sldId="279"/>
            <ac:spMk id="4" creationId="{806E095B-2204-FE23-E8B9-6B8D16DD6FC3}"/>
          </ac:spMkLst>
        </pc:spChg>
        <pc:spChg chg="add del mod">
          <ac:chgData name="Fiel Ferreira Jacquelina" userId="2fbc5267-00f1-463e-a63c-be6e0669e873" providerId="ADAL" clId="{5DBE5501-5F0E-4FAB-9E11-597AAA2E459C}" dt="2024-02-07T15:28:13.005" v="4509" actId="478"/>
          <ac:spMkLst>
            <pc:docMk/>
            <pc:sldMk cId="4269120102" sldId="279"/>
            <ac:spMk id="7" creationId="{CD43113D-778E-1E5D-ED6F-90E4E65C3A15}"/>
          </ac:spMkLst>
        </pc:spChg>
        <pc:spChg chg="add del">
          <ac:chgData name="Fiel Ferreira Jacquelina" userId="2fbc5267-00f1-463e-a63c-be6e0669e873" providerId="ADAL" clId="{5DBE5501-5F0E-4FAB-9E11-597AAA2E459C}" dt="2024-02-07T15:29:15.806" v="4513" actId="26606"/>
          <ac:spMkLst>
            <pc:docMk/>
            <pc:sldMk cId="4269120102" sldId="279"/>
            <ac:spMk id="13" creationId="{CDDE5CDF-1512-4CDA-B956-23D223F8DE44}"/>
          </ac:spMkLst>
        </pc:spChg>
        <pc:spChg chg="add del">
          <ac:chgData name="Fiel Ferreira Jacquelina" userId="2fbc5267-00f1-463e-a63c-be6e0669e873" providerId="ADAL" clId="{5DBE5501-5F0E-4FAB-9E11-597AAA2E459C}" dt="2024-02-07T15:29:15.806" v="4513" actId="26606"/>
          <ac:spMkLst>
            <pc:docMk/>
            <pc:sldMk cId="4269120102" sldId="279"/>
            <ac:spMk id="19" creationId="{62C9703D-C8F9-44AD-A7C0-C2F3871F8C1B}"/>
          </ac:spMkLst>
        </pc:spChg>
        <pc:spChg chg="add del">
          <ac:chgData name="Fiel Ferreira Jacquelina" userId="2fbc5267-00f1-463e-a63c-be6e0669e873" providerId="ADAL" clId="{5DBE5501-5F0E-4FAB-9E11-597AAA2E459C}" dt="2024-02-07T15:29:27.328" v="4517" actId="26606"/>
          <ac:spMkLst>
            <pc:docMk/>
            <pc:sldMk cId="4269120102" sldId="279"/>
            <ac:spMk id="21" creationId="{6738F172-08B9-4BA5-B753-7D93472C0B11}"/>
          </ac:spMkLst>
        </pc:spChg>
        <pc:spChg chg="add">
          <ac:chgData name="Fiel Ferreira Jacquelina" userId="2fbc5267-00f1-463e-a63c-be6e0669e873" providerId="ADAL" clId="{5DBE5501-5F0E-4FAB-9E11-597AAA2E459C}" dt="2024-02-07T15:29:27.328" v="4517" actId="26606"/>
          <ac:spMkLst>
            <pc:docMk/>
            <pc:sldMk cId="4269120102" sldId="279"/>
            <ac:spMk id="28" creationId="{6738F172-08B9-4BA5-B753-7D93472C0B11}"/>
          </ac:spMkLst>
        </pc:spChg>
        <pc:spChg chg="add">
          <ac:chgData name="Fiel Ferreira Jacquelina" userId="2fbc5267-00f1-463e-a63c-be6e0669e873" providerId="ADAL" clId="{5DBE5501-5F0E-4FAB-9E11-597AAA2E459C}" dt="2024-02-07T15:29:27.328" v="4517" actId="26606"/>
          <ac:spMkLst>
            <pc:docMk/>
            <pc:sldMk cId="4269120102" sldId="279"/>
            <ac:spMk id="34" creationId="{3A992E1B-AAEE-4435-8F48-8C88BE5510B2}"/>
          </ac:spMkLst>
        </pc:spChg>
        <pc:spChg chg="add">
          <ac:chgData name="Fiel Ferreira Jacquelina" userId="2fbc5267-00f1-463e-a63c-be6e0669e873" providerId="ADAL" clId="{5DBE5501-5F0E-4FAB-9E11-597AAA2E459C}" dt="2024-02-07T15:29:27.328" v="4517" actId="26606"/>
          <ac:spMkLst>
            <pc:docMk/>
            <pc:sldMk cId="4269120102" sldId="279"/>
            <ac:spMk id="36" creationId="{476C2E52-E592-4F3F-BC13-5BD8518E2EBF}"/>
          </ac:spMkLst>
        </pc:spChg>
        <pc:picChg chg="add del mod ord">
          <ac:chgData name="Fiel Ferreira Jacquelina" userId="2fbc5267-00f1-463e-a63c-be6e0669e873" providerId="ADAL" clId="{5DBE5501-5F0E-4FAB-9E11-597AAA2E459C}" dt="2024-02-07T15:28:10.359" v="4507" actId="478"/>
          <ac:picMkLst>
            <pc:docMk/>
            <pc:sldMk cId="4269120102" sldId="279"/>
            <ac:picMk id="5" creationId="{90968F6F-1AE3-6C0A-C968-4E16A5AC193F}"/>
          </ac:picMkLst>
        </pc:picChg>
        <pc:picChg chg="add mod">
          <ac:chgData name="Fiel Ferreira Jacquelina" userId="2fbc5267-00f1-463e-a63c-be6e0669e873" providerId="ADAL" clId="{5DBE5501-5F0E-4FAB-9E11-597AAA2E459C}" dt="2024-02-07T15:29:27.328" v="4517" actId="26606"/>
          <ac:picMkLst>
            <pc:docMk/>
            <pc:sldMk cId="4269120102" sldId="279"/>
            <ac:picMk id="8" creationId="{170E3D71-9F91-0F56-0E54-FCFE938F0392}"/>
          </ac:picMkLst>
        </pc:picChg>
        <pc:picChg chg="add del">
          <ac:chgData name="Fiel Ferreira Jacquelina" userId="2fbc5267-00f1-463e-a63c-be6e0669e873" providerId="ADAL" clId="{5DBE5501-5F0E-4FAB-9E11-597AAA2E459C}" dt="2024-02-07T15:29:15.806" v="4513" actId="26606"/>
          <ac:picMkLst>
            <pc:docMk/>
            <pc:sldMk cId="4269120102" sldId="279"/>
            <ac:picMk id="15" creationId="{B029D7D8-5A6B-4C76-94C8-15798C6C5ADB}"/>
          </ac:picMkLst>
        </pc:picChg>
        <pc:picChg chg="add del">
          <ac:chgData name="Fiel Ferreira Jacquelina" userId="2fbc5267-00f1-463e-a63c-be6e0669e873" providerId="ADAL" clId="{5DBE5501-5F0E-4FAB-9E11-597AAA2E459C}" dt="2024-02-07T15:29:27.328" v="4517" actId="26606"/>
          <ac:picMkLst>
            <pc:docMk/>
            <pc:sldMk cId="4269120102" sldId="279"/>
            <ac:picMk id="22" creationId="{C900681B-C4FD-40B3-B5BC-C33231614C91}"/>
          </ac:picMkLst>
        </pc:picChg>
        <pc:picChg chg="add">
          <ac:chgData name="Fiel Ferreira Jacquelina" userId="2fbc5267-00f1-463e-a63c-be6e0669e873" providerId="ADAL" clId="{5DBE5501-5F0E-4FAB-9E11-597AAA2E459C}" dt="2024-02-07T15:29:27.328" v="4517" actId="26606"/>
          <ac:picMkLst>
            <pc:docMk/>
            <pc:sldMk cId="4269120102" sldId="279"/>
            <ac:picMk id="30" creationId="{C900681B-C4FD-40B3-B5BC-C33231614C91}"/>
          </ac:picMkLst>
        </pc:picChg>
        <pc:cxnChg chg="add del">
          <ac:chgData name="Fiel Ferreira Jacquelina" userId="2fbc5267-00f1-463e-a63c-be6e0669e873" providerId="ADAL" clId="{5DBE5501-5F0E-4FAB-9E11-597AAA2E459C}" dt="2024-02-07T15:29:15.806" v="4513" actId="26606"/>
          <ac:cxnSpMkLst>
            <pc:docMk/>
            <pc:sldMk cId="4269120102" sldId="279"/>
            <ac:cxnSpMk id="17" creationId="{A5C9319C-E20D-4884-952F-60B6A58C3E34}"/>
          </ac:cxnSpMkLst>
        </pc:cxnChg>
        <pc:cxnChg chg="add del">
          <ac:chgData name="Fiel Ferreira Jacquelina" userId="2fbc5267-00f1-463e-a63c-be6e0669e873" providerId="ADAL" clId="{5DBE5501-5F0E-4FAB-9E11-597AAA2E459C}" dt="2024-02-07T15:29:27.328" v="4517" actId="26606"/>
          <ac:cxnSpMkLst>
            <pc:docMk/>
            <pc:sldMk cId="4269120102" sldId="279"/>
            <ac:cxnSpMk id="23" creationId="{FEAACD67-2FB5-4530-9B74-8D946F1CE9E3}"/>
          </ac:cxnSpMkLst>
        </pc:cxnChg>
        <pc:cxnChg chg="add">
          <ac:chgData name="Fiel Ferreira Jacquelina" userId="2fbc5267-00f1-463e-a63c-be6e0669e873" providerId="ADAL" clId="{5DBE5501-5F0E-4FAB-9E11-597AAA2E459C}" dt="2024-02-07T15:29:27.328" v="4517" actId="26606"/>
          <ac:cxnSpMkLst>
            <pc:docMk/>
            <pc:sldMk cId="4269120102" sldId="279"/>
            <ac:cxnSpMk id="32" creationId="{FEAACD67-2FB5-4530-9B74-8D946F1CE9E3}"/>
          </ac:cxnSpMkLst>
        </pc:cxnChg>
      </pc:sldChg>
      <pc:sldMasterChg chg="modSldLayout">
        <pc:chgData name="Fiel Ferreira Jacquelina" userId="2fbc5267-00f1-463e-a63c-be6e0669e873" providerId="ADAL" clId="{5DBE5501-5F0E-4FAB-9E11-597AAA2E459C}" dt="2024-01-31T13:48:21.094" v="1"/>
        <pc:sldMasterMkLst>
          <pc:docMk/>
          <pc:sldMasterMk cId="2957880700" sldId="2147483678"/>
        </pc:sldMasterMkLst>
        <pc:sldLayoutChg chg="delSp">
          <pc:chgData name="Fiel Ferreira Jacquelina" userId="2fbc5267-00f1-463e-a63c-be6e0669e873" providerId="ADAL" clId="{5DBE5501-5F0E-4FAB-9E11-597AAA2E459C}" dt="2024-01-31T13:48:21.094" v="1"/>
          <pc:sldLayoutMkLst>
            <pc:docMk/>
            <pc:sldMasterMk cId="2957880700" sldId="2147483678"/>
            <pc:sldLayoutMk cId="2387273594" sldId="2147483690"/>
          </pc:sldLayoutMkLst>
          <pc:cxnChg chg="del">
            <ac:chgData name="Fiel Ferreira Jacquelina" userId="2fbc5267-00f1-463e-a63c-be6e0669e873" providerId="ADAL" clId="{5DBE5501-5F0E-4FAB-9E11-597AAA2E459C}" dt="2024-01-31T13:48:21.094" v="1"/>
            <ac:cxnSpMkLst>
              <pc:docMk/>
              <pc:sldMasterMk cId="2957880700" sldId="2147483678"/>
              <pc:sldLayoutMk cId="2387273594" sldId="2147483690"/>
              <ac:cxnSpMk id="17" creationId="{00000000-0000-0000-0000-000000000000}"/>
            </ac:cxnSpMkLst>
          </pc:cxnChg>
          <pc:cxnChg chg="del">
            <ac:chgData name="Fiel Ferreira Jacquelina" userId="2fbc5267-00f1-463e-a63c-be6e0669e873" providerId="ADAL" clId="{5DBE5501-5F0E-4FAB-9E11-597AAA2E459C}" dt="2024-01-31T13:48:21.094" v="1"/>
            <ac:cxnSpMkLst>
              <pc:docMk/>
              <pc:sldMasterMk cId="2957880700" sldId="2147483678"/>
              <pc:sldLayoutMk cId="2387273594" sldId="2147483690"/>
              <ac:cxnSpMk id="18" creationId="{00000000-0000-0000-0000-000000000000}"/>
            </ac:cxnSpMkLst>
          </pc:cxnChg>
        </pc:sldLayoutChg>
        <pc:sldLayoutChg chg="delSp">
          <pc:chgData name="Fiel Ferreira Jacquelina" userId="2fbc5267-00f1-463e-a63c-be6e0669e873" providerId="ADAL" clId="{5DBE5501-5F0E-4FAB-9E11-597AAA2E459C}" dt="2024-01-31T13:48:21.094" v="1"/>
          <pc:sldLayoutMkLst>
            <pc:docMk/>
            <pc:sldMasterMk cId="2957880700" sldId="2147483678"/>
            <pc:sldLayoutMk cId="2929662395" sldId="2147483691"/>
          </pc:sldLayoutMkLst>
          <pc:cxnChg chg="del">
            <ac:chgData name="Fiel Ferreira Jacquelina" userId="2fbc5267-00f1-463e-a63c-be6e0669e873" providerId="ADAL" clId="{5DBE5501-5F0E-4FAB-9E11-597AAA2E459C}" dt="2024-01-31T13:48:21.094" v="1"/>
            <ac:cxnSpMkLst>
              <pc:docMk/>
              <pc:sldMasterMk cId="2957880700" sldId="2147483678"/>
              <pc:sldLayoutMk cId="2929662395" sldId="2147483691"/>
              <ac:cxnSpMk id="43" creationId="{00000000-0000-0000-0000-000000000000}"/>
            </ac:cxnSpMkLst>
          </pc:cxnChg>
          <pc:cxnChg chg="del">
            <ac:chgData name="Fiel Ferreira Jacquelina" userId="2fbc5267-00f1-463e-a63c-be6e0669e873" providerId="ADAL" clId="{5DBE5501-5F0E-4FAB-9E11-597AAA2E459C}" dt="2024-01-31T13:48:21.094" v="1"/>
            <ac:cxnSpMkLst>
              <pc:docMk/>
              <pc:sldMasterMk cId="2957880700" sldId="2147483678"/>
              <pc:sldLayoutMk cId="2929662395" sldId="2147483691"/>
              <ac:cxnSpMk id="44" creationId="{00000000-0000-0000-0000-000000000000}"/>
            </ac:cxnSpMkLst>
          </pc:cxnChg>
        </pc:sldLayoutChg>
      </pc:sldMasterChg>
      <pc:sldMasterChg chg="modSldLayout">
        <pc:chgData name="Fiel Ferreira Jacquelina" userId="2fbc5267-00f1-463e-a63c-be6e0669e873" providerId="ADAL" clId="{5DBE5501-5F0E-4FAB-9E11-597AAA2E459C}" dt="2024-01-31T13:48:24.128" v="16"/>
        <pc:sldMasterMkLst>
          <pc:docMk/>
          <pc:sldMasterMk cId="2253798993" sldId="2147483710"/>
        </pc:sldMasterMkLst>
        <pc:sldLayoutChg chg="delSp">
          <pc:chgData name="Fiel Ferreira Jacquelina" userId="2fbc5267-00f1-463e-a63c-be6e0669e873" providerId="ADAL" clId="{5DBE5501-5F0E-4FAB-9E11-597AAA2E459C}" dt="2024-01-31T13:48:24.128" v="16"/>
          <pc:sldLayoutMkLst>
            <pc:docMk/>
            <pc:sldMasterMk cId="2253798993" sldId="2147483710"/>
            <pc:sldLayoutMk cId="4201575686" sldId="2147483725"/>
          </pc:sldLayoutMkLst>
          <pc:spChg chg="del">
            <ac:chgData name="Fiel Ferreira Jacquelina" userId="2fbc5267-00f1-463e-a63c-be6e0669e873" providerId="ADAL" clId="{5DBE5501-5F0E-4FAB-9E11-597AAA2E459C}" dt="2024-01-31T13:48:24.128" v="16"/>
            <ac:spMkLst>
              <pc:docMk/>
              <pc:sldMasterMk cId="2253798993" sldId="2147483710"/>
              <pc:sldLayoutMk cId="4201575686" sldId="2147483725"/>
              <ac:spMk id="16" creationId="{00000000-0000-0000-0000-000000000000}"/>
            </ac:spMkLst>
          </pc:spChg>
          <pc:spChg chg="del">
            <ac:chgData name="Fiel Ferreira Jacquelina" userId="2fbc5267-00f1-463e-a63c-be6e0669e873" providerId="ADAL" clId="{5DBE5501-5F0E-4FAB-9E11-597AAA2E459C}" dt="2024-01-31T13:48:24.128" v="16"/>
            <ac:spMkLst>
              <pc:docMk/>
              <pc:sldMasterMk cId="2253798993" sldId="2147483710"/>
              <pc:sldLayoutMk cId="4201575686" sldId="2147483725"/>
              <ac:spMk id="17" creationId="{00000000-0000-0000-0000-000000000000}"/>
            </ac:spMkLst>
          </pc:spChg>
          <pc:picChg chg="del">
            <ac:chgData name="Fiel Ferreira Jacquelina" userId="2fbc5267-00f1-463e-a63c-be6e0669e873" providerId="ADAL" clId="{5DBE5501-5F0E-4FAB-9E11-597AAA2E459C}" dt="2024-01-31T13:48:24.128" v="16"/>
            <ac:picMkLst>
              <pc:docMk/>
              <pc:sldMasterMk cId="2253798993" sldId="2147483710"/>
              <pc:sldLayoutMk cId="4201575686" sldId="2147483725"/>
              <ac:picMk id="13" creationId="{00000000-0000-0000-0000-000000000000}"/>
            </ac:picMkLst>
          </pc:picChg>
          <pc:picChg chg="del">
            <ac:chgData name="Fiel Ferreira Jacquelina" userId="2fbc5267-00f1-463e-a63c-be6e0669e873" providerId="ADAL" clId="{5DBE5501-5F0E-4FAB-9E11-597AAA2E459C}" dt="2024-01-31T13:48:24.128" v="16"/>
            <ac:picMkLst>
              <pc:docMk/>
              <pc:sldMasterMk cId="2253798993" sldId="2147483710"/>
              <pc:sldLayoutMk cId="4201575686" sldId="2147483725"/>
              <ac:picMk id="14" creationId="{00000000-0000-0000-0000-000000000000}"/>
            </ac:picMkLst>
          </pc:picChg>
        </pc:sldLayoutChg>
        <pc:sldLayoutChg chg="delSp">
          <pc:chgData name="Fiel Ferreira Jacquelina" userId="2fbc5267-00f1-463e-a63c-be6e0669e873" providerId="ADAL" clId="{5DBE5501-5F0E-4FAB-9E11-597AAA2E459C}" dt="2024-01-31T13:48:24.128" v="16"/>
          <pc:sldLayoutMkLst>
            <pc:docMk/>
            <pc:sldMasterMk cId="2253798993" sldId="2147483710"/>
            <pc:sldLayoutMk cId="2863435200" sldId="2147483726"/>
          </pc:sldLayoutMkLst>
          <pc:spChg chg="del">
            <ac:chgData name="Fiel Ferreira Jacquelina" userId="2fbc5267-00f1-463e-a63c-be6e0669e873" providerId="ADAL" clId="{5DBE5501-5F0E-4FAB-9E11-597AAA2E459C}" dt="2024-01-31T13:48:24.128" v="16"/>
            <ac:spMkLst>
              <pc:docMk/>
              <pc:sldMasterMk cId="2253798993" sldId="2147483710"/>
              <pc:sldLayoutMk cId="2863435200" sldId="2147483726"/>
              <ac:spMk id="17" creationId="{00000000-0000-0000-0000-000000000000}"/>
            </ac:spMkLst>
          </pc:spChg>
          <pc:spChg chg="del">
            <ac:chgData name="Fiel Ferreira Jacquelina" userId="2fbc5267-00f1-463e-a63c-be6e0669e873" providerId="ADAL" clId="{5DBE5501-5F0E-4FAB-9E11-597AAA2E459C}" dt="2024-01-31T13:48:24.128" v="16"/>
            <ac:spMkLst>
              <pc:docMk/>
              <pc:sldMasterMk cId="2253798993" sldId="2147483710"/>
              <pc:sldLayoutMk cId="2863435200" sldId="2147483726"/>
              <ac:spMk id="18" creationId="{00000000-0000-0000-0000-000000000000}"/>
            </ac:spMkLst>
          </pc:spChg>
          <pc:picChg chg="del">
            <ac:chgData name="Fiel Ferreira Jacquelina" userId="2fbc5267-00f1-463e-a63c-be6e0669e873" providerId="ADAL" clId="{5DBE5501-5F0E-4FAB-9E11-597AAA2E459C}" dt="2024-01-31T13:48:24.128" v="16"/>
            <ac:picMkLst>
              <pc:docMk/>
              <pc:sldMasterMk cId="2253798993" sldId="2147483710"/>
              <pc:sldLayoutMk cId="2863435200" sldId="2147483726"/>
              <ac:picMk id="15" creationId="{00000000-0000-0000-0000-000000000000}"/>
            </ac:picMkLst>
          </pc:picChg>
          <pc:picChg chg="del">
            <ac:chgData name="Fiel Ferreira Jacquelina" userId="2fbc5267-00f1-463e-a63c-be6e0669e873" providerId="ADAL" clId="{5DBE5501-5F0E-4FAB-9E11-597AAA2E459C}" dt="2024-01-31T13:48:24.128" v="16"/>
            <ac:picMkLst>
              <pc:docMk/>
              <pc:sldMasterMk cId="2253798993" sldId="2147483710"/>
              <pc:sldLayoutMk cId="2863435200" sldId="2147483726"/>
              <ac:picMk id="16" creationId="{00000000-0000-0000-0000-000000000000}"/>
            </ac:picMkLst>
          </pc:picChg>
        </pc:sldLayoutChg>
      </pc:sldMasterChg>
      <pc:sldMasterChg chg="modSldLayout">
        <pc:chgData name="Fiel Ferreira Jacquelina" userId="2fbc5267-00f1-463e-a63c-be6e0669e873" providerId="ADAL" clId="{5DBE5501-5F0E-4FAB-9E11-597AAA2E459C}" dt="2024-01-31T13:48:31.899" v="31"/>
        <pc:sldMasterMkLst>
          <pc:docMk/>
          <pc:sldMasterMk cId="2389873411" sldId="2147483741"/>
        </pc:sldMasterMkLst>
        <pc:sldLayoutChg chg="delSp">
          <pc:chgData name="Fiel Ferreira Jacquelina" userId="2fbc5267-00f1-463e-a63c-be6e0669e873" providerId="ADAL" clId="{5DBE5501-5F0E-4FAB-9E11-597AAA2E459C}" dt="2024-01-31T13:48:31.899" v="31"/>
          <pc:sldLayoutMkLst>
            <pc:docMk/>
            <pc:sldMasterMk cId="2389873411" sldId="2147483741"/>
            <pc:sldLayoutMk cId="1876676571" sldId="2147483761"/>
          </pc:sldLayoutMkLst>
          <pc:spChg chg="del">
            <ac:chgData name="Fiel Ferreira Jacquelina" userId="2fbc5267-00f1-463e-a63c-be6e0669e873" providerId="ADAL" clId="{5DBE5501-5F0E-4FAB-9E11-597AAA2E459C}" dt="2024-01-31T13:48:31.899" v="31"/>
            <ac:spMkLst>
              <pc:docMk/>
              <pc:sldMasterMk cId="2389873411" sldId="2147483741"/>
              <pc:sldLayoutMk cId="1876676571" sldId="2147483761"/>
              <ac:spMk id="12" creationId="{00000000-0000-0000-0000-000000000000}"/>
            </ac:spMkLst>
          </pc:spChg>
          <pc:spChg chg="del">
            <ac:chgData name="Fiel Ferreira Jacquelina" userId="2fbc5267-00f1-463e-a63c-be6e0669e873" providerId="ADAL" clId="{5DBE5501-5F0E-4FAB-9E11-597AAA2E459C}" dt="2024-01-31T13:48:31.899" v="31"/>
            <ac:spMkLst>
              <pc:docMk/>
              <pc:sldMasterMk cId="2389873411" sldId="2147483741"/>
              <pc:sldLayoutMk cId="1876676571" sldId="2147483761"/>
              <ac:spMk id="15" creationId="{00000000-0000-0000-0000-000000000000}"/>
            </ac:spMkLst>
          </pc:spChg>
          <pc:spChg chg="del">
            <ac:chgData name="Fiel Ferreira Jacquelina" userId="2fbc5267-00f1-463e-a63c-be6e0669e873" providerId="ADAL" clId="{5DBE5501-5F0E-4FAB-9E11-597AAA2E459C}" dt="2024-01-31T13:48:31.899" v="31"/>
            <ac:spMkLst>
              <pc:docMk/>
              <pc:sldMasterMk cId="2389873411" sldId="2147483741"/>
              <pc:sldLayoutMk cId="1876676571" sldId="2147483761"/>
              <ac:spMk id="16" creationId="{00000000-0000-0000-0000-000000000000}"/>
            </ac:spMkLst>
          </pc:spChg>
        </pc:sldLayoutChg>
      </pc:sldMasterChg>
      <pc:sldMasterChg chg="modSldLayout">
        <pc:chgData name="Fiel Ferreira Jacquelina" userId="2fbc5267-00f1-463e-a63c-be6e0669e873" providerId="ADAL" clId="{5DBE5501-5F0E-4FAB-9E11-597AAA2E459C}" dt="2024-01-31T13:48:33.815" v="43"/>
        <pc:sldMasterMkLst>
          <pc:docMk/>
          <pc:sldMasterMk cId="1144143686" sldId="2147483762"/>
        </pc:sldMasterMkLst>
        <pc:sldLayoutChg chg="delSp">
          <pc:chgData name="Fiel Ferreira Jacquelina" userId="2fbc5267-00f1-463e-a63c-be6e0669e873" providerId="ADAL" clId="{5DBE5501-5F0E-4FAB-9E11-597AAA2E459C}" dt="2024-01-31T13:48:33.815" v="43"/>
          <pc:sldLayoutMkLst>
            <pc:docMk/>
            <pc:sldMasterMk cId="1144143686" sldId="2147483762"/>
            <pc:sldLayoutMk cId="1019099601" sldId="2147483774"/>
          </pc:sldLayoutMkLst>
          <pc:picChg chg="del">
            <ac:chgData name="Fiel Ferreira Jacquelina" userId="2fbc5267-00f1-463e-a63c-be6e0669e873" providerId="ADAL" clId="{5DBE5501-5F0E-4FAB-9E11-597AAA2E459C}" dt="2024-01-31T13:48:33.815" v="43"/>
            <ac:picMkLst>
              <pc:docMk/>
              <pc:sldMasterMk cId="1144143686" sldId="2147483762"/>
              <pc:sldLayoutMk cId="1019099601" sldId="2147483774"/>
              <ac:picMk id="13" creationId="{00000000-0000-0000-0000-000000000000}"/>
            </ac:picMkLst>
          </pc:picChg>
        </pc:sldLayoutChg>
        <pc:sldLayoutChg chg="delSp">
          <pc:chgData name="Fiel Ferreira Jacquelina" userId="2fbc5267-00f1-463e-a63c-be6e0669e873" providerId="ADAL" clId="{5DBE5501-5F0E-4FAB-9E11-597AAA2E459C}" dt="2024-01-31T13:48:33.815" v="43"/>
          <pc:sldLayoutMkLst>
            <pc:docMk/>
            <pc:sldMasterMk cId="1144143686" sldId="2147483762"/>
            <pc:sldLayoutMk cId="2349665970" sldId="2147483775"/>
          </pc:sldLayoutMkLst>
          <pc:picChg chg="del">
            <ac:chgData name="Fiel Ferreira Jacquelina" userId="2fbc5267-00f1-463e-a63c-be6e0669e873" providerId="ADAL" clId="{5DBE5501-5F0E-4FAB-9E11-597AAA2E459C}" dt="2024-01-31T13:48:33.815" v="43"/>
            <ac:picMkLst>
              <pc:docMk/>
              <pc:sldMasterMk cId="1144143686" sldId="2147483762"/>
              <pc:sldLayoutMk cId="2349665970" sldId="2147483775"/>
              <ac:picMk id="16" creationId="{00000000-0000-0000-0000-000000000000}"/>
            </ac:picMkLst>
          </pc:picChg>
        </pc:sldLayoutChg>
      </pc:sldMasterChg>
      <pc:sldMasterChg chg="setBg delSldLayout modSldLayout">
        <pc:chgData name="Fiel Ferreira Jacquelina" userId="2fbc5267-00f1-463e-a63c-be6e0669e873" providerId="ADAL" clId="{5DBE5501-5F0E-4FAB-9E11-597AAA2E459C}" dt="2024-01-31T14:13:43.616" v="1183" actId="47"/>
        <pc:sldMasterMkLst>
          <pc:docMk/>
          <pc:sldMasterMk cId="1314671953" sldId="2147483841"/>
        </pc:sldMasterMkLst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3686230925" sldId="2147483842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2307009216" sldId="2147483843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4222050171" sldId="2147483844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2935837318" sldId="2147483845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2854472268" sldId="2147483846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4235325319" sldId="2147483847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834050103" sldId="2147483848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1087332705" sldId="2147483849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3916118167" sldId="2147483850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1254775067" sldId="2147483851"/>
          </pc:sldLayoutMkLst>
        </pc:sldLayoutChg>
        <pc:sldLayoutChg chg="setBg">
          <pc:chgData name="Fiel Ferreira Jacquelina" userId="2fbc5267-00f1-463e-a63c-be6e0669e873" providerId="ADAL" clId="{5DBE5501-5F0E-4FAB-9E11-597AAA2E459C}" dt="2024-01-31T14:09:48.424" v="1102"/>
          <pc:sldLayoutMkLst>
            <pc:docMk/>
            <pc:sldMasterMk cId="1314671953" sldId="2147483841"/>
            <pc:sldLayoutMk cId="2629084049" sldId="2147483852"/>
          </pc:sldLayoutMkLst>
        </pc:sldLayoutChg>
        <pc:sldLayoutChg chg="del setBg">
          <pc:chgData name="Fiel Ferreira Jacquelina" userId="2fbc5267-00f1-463e-a63c-be6e0669e873" providerId="ADAL" clId="{5DBE5501-5F0E-4FAB-9E11-597AAA2E459C}" dt="2024-01-31T14:13:43.616" v="1183" actId="47"/>
          <pc:sldLayoutMkLst>
            <pc:docMk/>
            <pc:sldMasterMk cId="1314671953" sldId="2147483841"/>
            <pc:sldLayoutMk cId="3775938174" sldId="2147483853"/>
          </pc:sldLayoutMkLst>
        </pc:sldLayoutChg>
        <pc:sldLayoutChg chg="del setBg">
          <pc:chgData name="Fiel Ferreira Jacquelina" userId="2fbc5267-00f1-463e-a63c-be6e0669e873" providerId="ADAL" clId="{5DBE5501-5F0E-4FAB-9E11-597AAA2E459C}" dt="2024-01-31T14:13:43.616" v="1183" actId="47"/>
          <pc:sldLayoutMkLst>
            <pc:docMk/>
            <pc:sldMasterMk cId="1314671953" sldId="2147483841"/>
            <pc:sldLayoutMk cId="3416592433" sldId="214748385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3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7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08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00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5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83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2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0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33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1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E6A82-7681-4889-9C37-6A6E944EA73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34D212-EBEC-46B9-A7C5-1CDB27D95A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7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pringfield.edu/where-basket-ball-was-invented-the-birthplace-of-basket-bal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%C3%A9d%C3%A9ration_fran%C3%A7aise_de_basket-ball" TargetMode="External"/><Relationship Id="rId2" Type="http://schemas.openxmlformats.org/officeDocument/2006/relationships/hyperlink" Target="https://fr.wikipedia.org/wiki/1932_en_basket-bal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2794" y="180974"/>
            <a:ext cx="6012806" cy="240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 BASKET-BALL</a:t>
            </a:r>
            <a:b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2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3CDE766-2A0B-5FA2-D761-8066DF92C744}"/>
              </a:ext>
            </a:extLst>
          </p:cNvPr>
          <p:cNvSpPr txBox="1"/>
          <p:nvPr/>
        </p:nvSpPr>
        <p:spPr>
          <a:xfrm>
            <a:off x="6718880" y="1175385"/>
            <a:ext cx="4780326" cy="417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Nicolas ENTRINGER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Amine EL MANSOURI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CM1B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 err="1"/>
              <a:t>Année</a:t>
            </a:r>
            <a:r>
              <a:rPr lang="en-US" dirty="0"/>
              <a:t> 2023 - 2024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 err="1"/>
              <a:t>Professeur</a:t>
            </a:r>
            <a:r>
              <a:rPr lang="en-US" dirty="0"/>
              <a:t> Monsieur </a:t>
            </a:r>
            <a:r>
              <a:rPr lang="en-US" dirty="0" err="1"/>
              <a:t>Bigogne</a:t>
            </a:r>
            <a:endParaRPr lang="en-US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Ecole </a:t>
            </a:r>
            <a:r>
              <a:rPr lang="en-US" dirty="0" err="1"/>
              <a:t>Grusse</a:t>
            </a:r>
            <a:r>
              <a:rPr lang="en-US" dirty="0"/>
              <a:t> </a:t>
            </a:r>
            <a:r>
              <a:rPr lang="en-US" dirty="0" err="1"/>
              <a:t>Dagneaux</a:t>
            </a:r>
            <a:r>
              <a:rPr lang="en-US" dirty="0"/>
              <a:t> –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BFDD7B-45A6-A93F-3731-2C20D319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30" y="1724025"/>
            <a:ext cx="58293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5. CONCLUSION</a:t>
            </a:r>
            <a:endParaRPr lang="fr-FR" sz="3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B94698-6CFB-8463-38C1-3B8DBBE73D66}"/>
              </a:ext>
            </a:extLst>
          </p:cNvPr>
          <p:cNvSpPr txBox="1"/>
          <p:nvPr/>
        </p:nvSpPr>
        <p:spPr>
          <a:xfrm>
            <a:off x="244929" y="1898127"/>
            <a:ext cx="56438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Nous avons choisi de vous présenter ce sport car c’est un sport d’équipe qui permet de se faire des amis.</a:t>
            </a:r>
          </a:p>
          <a:p>
            <a:r>
              <a:rPr lang="fr-FR" sz="2400" dirty="0"/>
              <a:t>En plus, cette année ce sont les Jeux Olympiques, et nous espérons bien gagner une belle médaille en France.</a:t>
            </a:r>
          </a:p>
          <a:p>
            <a:endParaRPr lang="fr-FR" sz="2400" dirty="0"/>
          </a:p>
          <a:p>
            <a:r>
              <a:rPr lang="fr-FR" sz="2400" dirty="0"/>
              <a:t>Nous espérons que cet exposé vous </a:t>
            </a:r>
            <a:r>
              <a:rPr lang="fr-FR" sz="2400"/>
              <a:t>a plu, </a:t>
            </a:r>
            <a:r>
              <a:rPr lang="fr-FR" sz="2400" dirty="0"/>
              <a:t>et vous remercions de nous avoir écouté.</a:t>
            </a:r>
          </a:p>
          <a:p>
            <a:endParaRPr lang="fr-FR" sz="2400" dirty="0"/>
          </a:p>
          <a:p>
            <a:r>
              <a:rPr lang="fr-FR" sz="2400" dirty="0"/>
              <a:t>Bonne journée à tous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2357269-1C17-C996-EAF3-7DF26CDA3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08"/>
          <a:stretch/>
        </p:blipFill>
        <p:spPr>
          <a:xfrm>
            <a:off x="6192640" y="0"/>
            <a:ext cx="5999360" cy="60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6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5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0E3D71-9F91-0F56-0E54-FCFE938F0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88" r="-1" b="3563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2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0963" y="1853754"/>
            <a:ext cx="9744505" cy="403774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dirty="0"/>
              <a:t>INTRODUCTION  : LES ORIGINES DU BASKET-BALL</a:t>
            </a:r>
          </a:p>
          <a:p>
            <a:pPr>
              <a:buFont typeface="+mj-lt"/>
              <a:buAutoNum type="arabicPeriod"/>
            </a:pPr>
            <a:r>
              <a:rPr lang="fr-FR" dirty="0"/>
              <a:t>LES BASES DU JEU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dirty="0"/>
              <a:t>Le Terrain</a:t>
            </a:r>
          </a:p>
          <a:p>
            <a:pPr lvl="1">
              <a:buFont typeface="+mj-lt"/>
              <a:buAutoNum type="alphaLcParenR"/>
            </a:pPr>
            <a:r>
              <a:rPr lang="fr-FR" dirty="0"/>
              <a:t>  Les équipes et l’équipement du joueur</a:t>
            </a:r>
          </a:p>
          <a:p>
            <a:pPr>
              <a:buFont typeface="+mj-lt"/>
              <a:buAutoNum type="arabicPeriod"/>
            </a:pPr>
            <a:r>
              <a:rPr lang="fr-FR" dirty="0"/>
              <a:t>LES REGLES DU JEU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dirty="0"/>
              <a:t>But du jeu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dirty="0"/>
              <a:t>Pratiques interdites</a:t>
            </a:r>
          </a:p>
          <a:p>
            <a:pPr>
              <a:buFont typeface="+mj-lt"/>
              <a:buAutoNum type="arabicPeriod"/>
            </a:pPr>
            <a:r>
              <a:rPr lang="fr-FR" dirty="0"/>
              <a:t>LE BASKET EN FRANCE</a:t>
            </a:r>
          </a:p>
          <a:p>
            <a:pPr>
              <a:buFont typeface="+mj-lt"/>
              <a:buAutoNum type="arabicPeriod"/>
            </a:pPr>
            <a:r>
              <a:rPr lang="fr-FR" dirty="0"/>
              <a:t>CONCLUSION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49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863" y="593777"/>
            <a:ext cx="9603275" cy="962880"/>
          </a:xfrm>
        </p:spPr>
        <p:txBody>
          <a:bodyPr>
            <a:normAutofit/>
          </a:bodyPr>
          <a:lstStyle/>
          <a:p>
            <a:r>
              <a:rPr lang="fr-FR" b="1" dirty="0"/>
              <a:t>1- INTRODUCTION</a:t>
            </a:r>
            <a:br>
              <a:rPr lang="fr-FR" dirty="0"/>
            </a:br>
            <a:r>
              <a:rPr lang="fr-FR" sz="2800" dirty="0"/>
              <a:t>LES ORIGINES DU BASKET-BALL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1" y="1959429"/>
            <a:ext cx="11615056" cy="41811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700" b="1" i="0" dirty="0">
                <a:solidFill>
                  <a:srgbClr val="040C28"/>
                </a:solidFill>
                <a:effectLst/>
              </a:rPr>
              <a:t>Le basketball a été inventé en 1891 par le Canadien James W.</a:t>
            </a:r>
            <a:r>
              <a:rPr lang="fr-FR" sz="1700" b="1" i="0" dirty="0">
                <a:solidFill>
                  <a:srgbClr val="202124"/>
                </a:solidFill>
                <a:effectLst/>
              </a:rPr>
              <a:t> </a:t>
            </a:r>
            <a:r>
              <a:rPr lang="fr-FR" sz="1700" b="1" i="0" dirty="0">
                <a:solidFill>
                  <a:srgbClr val="040C28"/>
                </a:solidFill>
                <a:effectLst/>
              </a:rPr>
              <a:t>Naismith, un professeur </a:t>
            </a:r>
            <a:r>
              <a:rPr lang="fr-FR" sz="1700" b="1" i="0" dirty="0">
                <a:solidFill>
                  <a:srgbClr val="333333"/>
                </a:solidFill>
                <a:effectLst/>
              </a:rPr>
              <a:t>jeune diplômé de 31 ans qui enseignait l’éducation physique à la </a:t>
            </a:r>
            <a:r>
              <a:rPr lang="fr-FR" sz="1700" b="1" i="0" u="none" strike="noStrike" dirty="0">
                <a:solidFill>
                  <a:srgbClr val="000000"/>
                </a:solidFill>
                <a:effectLst/>
                <a:hlinkClick r:id="rId2"/>
              </a:rPr>
              <a:t>International YMCA Training </a:t>
            </a:r>
            <a:r>
              <a:rPr lang="fr-FR" sz="1700" b="1" i="0" u="none" strike="noStrike" dirty="0" err="1">
                <a:solidFill>
                  <a:srgbClr val="000000"/>
                </a:solidFill>
                <a:effectLst/>
                <a:hlinkClick r:id="rId2"/>
              </a:rPr>
              <a:t>School</a:t>
            </a:r>
            <a:r>
              <a:rPr lang="fr-FR" sz="1700" b="1" i="0" dirty="0">
                <a:solidFill>
                  <a:srgbClr val="333333"/>
                </a:solidFill>
                <a:effectLst/>
              </a:rPr>
              <a:t>, connue aujourd’hui sous le nom de Springfield </a:t>
            </a:r>
            <a:r>
              <a:rPr lang="fr-FR" sz="1700" b="1" i="0" dirty="0" err="1">
                <a:solidFill>
                  <a:srgbClr val="333333"/>
                </a:solidFill>
                <a:effectLst/>
              </a:rPr>
              <a:t>College</a:t>
            </a:r>
            <a:r>
              <a:rPr lang="fr-FR" sz="1700" b="1" i="0" dirty="0">
                <a:solidFill>
                  <a:srgbClr val="333333"/>
                </a:solidFill>
                <a:effectLst/>
              </a:rPr>
              <a:t>, située à </a:t>
            </a:r>
            <a:r>
              <a:rPr lang="fr-FR" sz="1700" b="1" i="0" dirty="0" err="1">
                <a:solidFill>
                  <a:srgbClr val="333333"/>
                </a:solidFill>
                <a:effectLst/>
              </a:rPr>
              <a:t>Springfiled</a:t>
            </a:r>
            <a:r>
              <a:rPr lang="fr-FR" sz="1700" b="1" i="0" dirty="0">
                <a:solidFill>
                  <a:srgbClr val="333333"/>
                </a:solidFill>
                <a:effectLst/>
              </a:rPr>
              <a:t> dans le Massachusetts.</a:t>
            </a:r>
          </a:p>
          <a:p>
            <a:pPr marL="0" indent="0" algn="just">
              <a:buNone/>
            </a:pPr>
            <a:r>
              <a:rPr lang="fr-FR" sz="1700" b="1" i="0" dirty="0">
                <a:solidFill>
                  <a:srgbClr val="202124"/>
                </a:solidFill>
                <a:effectLst/>
              </a:rPr>
              <a:t>Naismith était en quête d'un sport en salle approprié pour permettre à ses élèves de rester en forme et au chaud au cours des hivers rigoureux de la Nouvelle-Angleterre.</a:t>
            </a:r>
          </a:p>
          <a:p>
            <a:pPr marL="0" indent="0" algn="just">
              <a:buNone/>
            </a:pPr>
            <a:r>
              <a:rPr lang="fr-FR" sz="1700" b="0" i="0" dirty="0">
                <a:solidFill>
                  <a:srgbClr val="333333"/>
                </a:solidFill>
                <a:effectLst/>
              </a:rPr>
              <a:t>Les étudiants avaient pour habitude de pratiquer la marche, la </a:t>
            </a:r>
            <a:r>
              <a:rPr lang="fr-FR" sz="1700" b="0" i="0" u="sng" dirty="0">
                <a:solidFill>
                  <a:srgbClr val="333333"/>
                </a:solidFill>
                <a:effectLst/>
              </a:rPr>
              <a:t>callisthénie*</a:t>
            </a:r>
            <a:r>
              <a:rPr lang="fr-FR" sz="1700" b="0" i="0" dirty="0">
                <a:solidFill>
                  <a:srgbClr val="333333"/>
                </a:solidFill>
                <a:effectLst/>
              </a:rPr>
              <a:t> ou la gymnastique aux agrès mais ces pratiques n’étaient pas aussi appréciées que celles pratiquées au cours des saisons plus douces comme le football américain. </a:t>
            </a:r>
          </a:p>
          <a:p>
            <a:pPr marL="0" indent="0" algn="l">
              <a:buNone/>
            </a:pPr>
            <a:r>
              <a:rPr lang="fr-FR" sz="1700" b="0" i="0" dirty="0">
                <a:solidFill>
                  <a:srgbClr val="333333"/>
                </a:solidFill>
                <a:effectLst/>
              </a:rPr>
              <a:t>Le jeu a tout de suite connu un grand succès et ce sport américain original s’est vite répandu dans d’autres universités. </a:t>
            </a:r>
          </a:p>
          <a:p>
            <a:pPr marL="0" indent="0" algn="l">
              <a:buNone/>
            </a:pPr>
            <a:r>
              <a:rPr lang="fr-FR" sz="1700" b="0" i="0" dirty="0">
                <a:solidFill>
                  <a:srgbClr val="333333"/>
                </a:solidFill>
                <a:effectLst/>
              </a:rPr>
              <a:t>Les paniers de basket que nous connaissons ont pour origine des paniers utilisés lors de la récolte de pêches.</a:t>
            </a:r>
          </a:p>
          <a:p>
            <a:pPr marL="0" indent="0" algn="l">
              <a:buNone/>
            </a:pPr>
            <a:endParaRPr lang="fr-FR" sz="1700" b="0" i="0" dirty="0">
              <a:solidFill>
                <a:srgbClr val="333333"/>
              </a:solidFill>
              <a:effectLst/>
            </a:endParaRPr>
          </a:p>
          <a:p>
            <a:pPr marL="0" indent="0" algn="just">
              <a:buNone/>
            </a:pPr>
            <a:r>
              <a:rPr lang="fr-FR" sz="1300" i="1" dirty="0"/>
              <a:t>* </a:t>
            </a:r>
            <a:r>
              <a:rPr lang="fr-FR" sz="1300" i="1" u="sng" dirty="0">
                <a:solidFill>
                  <a:srgbClr val="333333"/>
                </a:solidFill>
                <a:effectLst/>
              </a:rPr>
              <a:t>callisthénie</a:t>
            </a:r>
            <a:r>
              <a:rPr lang="fr-FR" sz="1300" i="1" dirty="0">
                <a:solidFill>
                  <a:srgbClr val="333333"/>
                </a:solidFill>
                <a:effectLst/>
              </a:rPr>
              <a:t> : </a:t>
            </a:r>
            <a:r>
              <a:rPr lang="fr-FR" sz="1300" i="1" dirty="0">
                <a:solidFill>
                  <a:srgbClr val="272C35"/>
                </a:solidFill>
              </a:rPr>
              <a:t>c’est</a:t>
            </a:r>
            <a:r>
              <a:rPr lang="fr-FR" sz="1300" i="1" dirty="0">
                <a:solidFill>
                  <a:srgbClr val="272C35"/>
                </a:solidFill>
                <a:effectLst/>
              </a:rPr>
              <a:t> l’utilisation du poids de corps et la gravité pour effectuer des exercices de musculation (dont certains sont assez intenses) en utilisant une bonne technique.</a:t>
            </a:r>
            <a:endParaRPr lang="fr-FR" sz="1300" i="1" dirty="0"/>
          </a:p>
        </p:txBody>
      </p:sp>
    </p:spTree>
    <p:extLst>
      <p:ext uri="{BB962C8B-B14F-4D97-AF65-F5344CB8AC3E}">
        <p14:creationId xmlns:p14="http://schemas.microsoft.com/office/powerpoint/2010/main" val="64691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2 - LES bases du jeu</a:t>
            </a:r>
            <a:br>
              <a:rPr lang="fr-FR" dirty="0"/>
            </a:br>
            <a:br>
              <a:rPr lang="fr-FR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237" y="1961303"/>
            <a:ext cx="11350020" cy="409217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fr-FR" sz="3300" i="1" u="sng" dirty="0"/>
              <a:t>Le Terrain</a:t>
            </a:r>
            <a:br>
              <a:rPr lang="fr-FR" sz="3300" dirty="0"/>
            </a:br>
            <a:r>
              <a:rPr lang="fr-FR" sz="3300" dirty="0"/>
              <a:t>Le terrain en forme de rectangle a une longueur de 28 mètres, et une largeur 15 mètres.</a:t>
            </a:r>
            <a:br>
              <a:rPr lang="fr-FR" sz="3300" dirty="0"/>
            </a:br>
            <a:r>
              <a:rPr lang="fr-FR" sz="3300" dirty="0"/>
              <a:t>Le rond central fait 3,60m à chaque extrémité, il y a un panier perché à 3,05m de hauteur</a:t>
            </a:r>
            <a:r>
              <a:rPr lang="fr-FR" sz="2900" dirty="0"/>
              <a:t>.</a:t>
            </a:r>
            <a:br>
              <a:rPr lang="fr-FR" sz="2900" dirty="0"/>
            </a:br>
            <a:br>
              <a:rPr lang="fr-FR" sz="1100" dirty="0"/>
            </a:br>
            <a:r>
              <a:rPr lang="fr-FR" sz="3300" dirty="0"/>
              <a:t>Contrairement au football, le basket se joue dans un gymnase. </a:t>
            </a:r>
            <a:br>
              <a:rPr lang="fr-FR" sz="3300" dirty="0"/>
            </a:br>
            <a:r>
              <a:rPr lang="fr-FR" sz="3300" dirty="0"/>
              <a:t>Les paniers sont composés d’un anneau qui fait 45cm de diamètre et une tige qui s’accroche au panneau.</a:t>
            </a:r>
          </a:p>
          <a:p>
            <a:pPr marL="457200" indent="-457200">
              <a:buFont typeface="+mj-lt"/>
              <a:buAutoNum type="alphaLcParenR"/>
            </a:pPr>
            <a:endParaRPr lang="fr-FR" sz="2900" dirty="0"/>
          </a:p>
          <a:p>
            <a:pPr marL="457200" indent="-457200">
              <a:buFont typeface="+mj-lt"/>
              <a:buAutoNum type="alphaLcParenR"/>
            </a:pPr>
            <a:r>
              <a:rPr lang="fr-FR" sz="3300" i="1" u="sng" dirty="0"/>
              <a:t>Les équipes et l’équipement du joueur</a:t>
            </a:r>
          </a:p>
          <a:p>
            <a:pPr marL="0" indent="0">
              <a:buNone/>
            </a:pPr>
            <a:r>
              <a:rPr lang="fr-FR" sz="3300" dirty="0"/>
              <a:t>       Chaque équipe est composée de 5 joueurs.</a:t>
            </a:r>
            <a:br>
              <a:rPr lang="fr-FR" sz="3300" dirty="0"/>
            </a:br>
            <a:r>
              <a:rPr lang="fr-FR" sz="3300" dirty="0"/>
              <a:t>       Pour être à l’aise, les joueurs portent un maillot ample avec le numéro sur le dos et un short assez long </a:t>
            </a:r>
            <a:br>
              <a:rPr lang="fr-FR" sz="3300" dirty="0"/>
            </a:br>
            <a:r>
              <a:rPr lang="fr-FR" sz="3300" dirty="0"/>
              <a:t>       mais qui ne doit pas dépasser le genou. </a:t>
            </a:r>
            <a:br>
              <a:rPr lang="fr-FR" sz="3300" dirty="0"/>
            </a:br>
            <a:r>
              <a:rPr lang="fr-FR" sz="3300" dirty="0"/>
              <a:t>       Les joueurs choisissent des chaussures plus ou moins lourdes en fonction de leur poids et de leur taille, et de la       </a:t>
            </a:r>
            <a:br>
              <a:rPr lang="fr-FR" sz="3300" dirty="0"/>
            </a:br>
            <a:r>
              <a:rPr lang="fr-FR" sz="3300" dirty="0"/>
              <a:t>       place occupée sur le terrain.</a:t>
            </a:r>
            <a:br>
              <a:rPr lang="fr-FR" sz="2900" dirty="0"/>
            </a:br>
            <a:endParaRPr lang="fr-FR" sz="2900" dirty="0"/>
          </a:p>
          <a:p>
            <a:pPr marL="0" indent="0">
              <a:buNone/>
            </a:pP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3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C10D86-12A1-E3DA-441A-116476B9C0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397" b="993"/>
          <a:stretch/>
        </p:blipFill>
        <p:spPr>
          <a:xfrm>
            <a:off x="333375" y="867840"/>
            <a:ext cx="6438900" cy="51223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78574D-E5C8-7221-B6AC-8751F1756F27}"/>
              </a:ext>
            </a:extLst>
          </p:cNvPr>
          <p:cNvSpPr txBox="1"/>
          <p:nvPr/>
        </p:nvSpPr>
        <p:spPr>
          <a:xfrm>
            <a:off x="230435" y="169707"/>
            <a:ext cx="782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bases : Le terrain, le ballon, le panier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C22F46D-BFA7-8500-2A12-C0E6619E5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086" y="1961996"/>
            <a:ext cx="3604572" cy="354360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3DFAB8A9-367B-4BEB-87B8-E82CC1594E4E}"/>
              </a:ext>
            </a:extLst>
          </p:cNvPr>
          <p:cNvSpPr txBox="1"/>
          <p:nvPr/>
        </p:nvSpPr>
        <p:spPr>
          <a:xfrm>
            <a:off x="7847919" y="890732"/>
            <a:ext cx="351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La tenue du joueur</a:t>
            </a:r>
          </a:p>
        </p:txBody>
      </p:sp>
    </p:spTree>
    <p:extLst>
      <p:ext uri="{BB962C8B-B14F-4D97-AF65-F5344CB8AC3E}">
        <p14:creationId xmlns:p14="http://schemas.microsoft.com/office/powerpoint/2010/main" val="137833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53E450-D791-E176-139B-8CCF3CF2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605398"/>
            <a:ext cx="6704017" cy="52355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A1B76D-CB11-935D-F3D7-37D0F2580CD8}"/>
              </a:ext>
            </a:extLst>
          </p:cNvPr>
          <p:cNvSpPr txBox="1"/>
          <p:nvPr/>
        </p:nvSpPr>
        <p:spPr>
          <a:xfrm>
            <a:off x="7117556" y="605397"/>
            <a:ext cx="48648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202124"/>
                </a:solidFill>
                <a:effectLst/>
              </a:rPr>
              <a:t>Qui a inventé le ballon de basket ?</a:t>
            </a:r>
          </a:p>
          <a:p>
            <a:pPr algn="l"/>
            <a:r>
              <a:rPr lang="fr-FR" b="0" i="0" dirty="0">
                <a:solidFill>
                  <a:srgbClr val="4D5156"/>
                </a:solidFill>
                <a:effectLst/>
              </a:rPr>
              <a:t>Naismith demande à </a:t>
            </a:r>
            <a:r>
              <a:rPr lang="fr-FR" b="0" i="0" dirty="0">
                <a:solidFill>
                  <a:srgbClr val="040C28"/>
                </a:solidFill>
                <a:effectLst/>
              </a:rPr>
              <a:t>A.G. Spalding</a:t>
            </a:r>
            <a:r>
              <a:rPr lang="fr-FR" b="0" i="0" dirty="0">
                <a:solidFill>
                  <a:srgbClr val="4D5156"/>
                </a:solidFill>
                <a:effectLst/>
              </a:rPr>
              <a:t> de développer le tout premier basket-ball, et il ne faut pas longtemps avant que les règles officielles du jeu se lisent,</a:t>
            </a:r>
            <a:endParaRPr lang="fr-FR" b="0" i="0" dirty="0">
              <a:solidFill>
                <a:srgbClr val="202124"/>
              </a:solidFill>
              <a:effectLst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1750CC-632F-8EEE-CEA0-9678C87E7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8"/>
          <a:stretch/>
        </p:blipFill>
        <p:spPr>
          <a:xfrm>
            <a:off x="8228422" y="2424562"/>
            <a:ext cx="3001553" cy="31172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0BAB15-1421-B8C7-4FC8-E6DABFF31D0F}"/>
              </a:ext>
            </a:extLst>
          </p:cNvPr>
          <p:cNvSpPr txBox="1"/>
          <p:nvPr/>
        </p:nvSpPr>
        <p:spPr>
          <a:xfrm>
            <a:off x="209550" y="143732"/>
            <a:ext cx="782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 premier terrain de basket en 1900</a:t>
            </a:r>
          </a:p>
        </p:txBody>
      </p:sp>
    </p:spTree>
    <p:extLst>
      <p:ext uri="{BB962C8B-B14F-4D97-AF65-F5344CB8AC3E}">
        <p14:creationId xmlns:p14="http://schemas.microsoft.com/office/powerpoint/2010/main" val="29304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3 - LES REGLES DU JEU</a:t>
            </a:r>
            <a:br>
              <a:rPr lang="fr-FR" dirty="0"/>
            </a:br>
            <a:br>
              <a:rPr lang="fr-FR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458" y="2015732"/>
            <a:ext cx="11260982" cy="403774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i="1" dirty="0">
                <a:solidFill>
                  <a:schemeClr val="accent1"/>
                </a:solidFill>
              </a:rPr>
              <a:t>a) </a:t>
            </a:r>
            <a:r>
              <a:rPr lang="fr-FR" b="1" i="1" u="sng" dirty="0"/>
              <a:t>But du jeu</a:t>
            </a:r>
          </a:p>
          <a:p>
            <a:pPr marL="0" indent="0">
              <a:buNone/>
            </a:pPr>
            <a:r>
              <a:rPr lang="fr-FR" dirty="0"/>
              <a:t>Chaque équipe doit marquer des points en envoyant le ballon dans le panier de l’équipe adverse. </a:t>
            </a:r>
          </a:p>
          <a:p>
            <a:pPr marL="0" indent="0">
              <a:buNone/>
            </a:pPr>
            <a:r>
              <a:rPr lang="fr-FR" dirty="0"/>
              <a:t>Celle qui a marqué le plus de point gagne le match !</a:t>
            </a:r>
          </a:p>
          <a:p>
            <a:pPr marL="0" indent="0">
              <a:buNone/>
            </a:pPr>
            <a:r>
              <a:rPr lang="fr-FR" dirty="0"/>
              <a:t>Il y a une équipe en attaque et une en défense. L’équipe qui a le ballon attaque pour marquer, l’autre équipe joue en défense pour empêcher leur adversaire de réussir un panier.</a:t>
            </a:r>
          </a:p>
          <a:p>
            <a:pPr marL="0" indent="0">
              <a:buNone/>
            </a:pPr>
            <a:r>
              <a:rPr lang="fr-FR" dirty="0"/>
              <a:t>Un panier marqué à plus de six mètres fait gagner 3 points, s’il est marqué de plus près : 2 points.</a:t>
            </a:r>
          </a:p>
          <a:p>
            <a:pPr marL="0" indent="0">
              <a:buNone/>
            </a:pPr>
            <a:r>
              <a:rPr lang="fr-FR" b="0" i="0" dirty="0">
                <a:solidFill>
                  <a:srgbClr val="202124"/>
                </a:solidFill>
                <a:effectLst/>
              </a:rPr>
              <a:t>Quand </a:t>
            </a:r>
            <a:r>
              <a:rPr lang="fr-FR" dirty="0">
                <a:solidFill>
                  <a:srgbClr val="202124"/>
                </a:solidFill>
              </a:rPr>
              <a:t>on </a:t>
            </a:r>
            <a:r>
              <a:rPr lang="fr-FR" b="0" i="0" dirty="0">
                <a:solidFill>
                  <a:srgbClr val="202124"/>
                </a:solidFill>
                <a:effectLst/>
              </a:rPr>
              <a:t>se déplace, on fait rebondir le ballon au sol avec une seule main, on appelle ça le dribble.</a:t>
            </a:r>
          </a:p>
          <a:p>
            <a:pPr marL="0" indent="0">
              <a:buNone/>
            </a:pPr>
            <a:r>
              <a:rPr lang="fr-FR" sz="2000" dirty="0"/>
              <a:t>Au basket,  il y a plusieurs règles à connaître et à respecter pour que tout le monde puisse participer et s’amuser.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8833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3 - LES REGLES DU JEU</a:t>
            </a:r>
            <a:br>
              <a:rPr lang="fr-FR" dirty="0"/>
            </a:br>
            <a:br>
              <a:rPr lang="fr-FR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8138" y="2076692"/>
            <a:ext cx="11207781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1" dirty="0">
                <a:solidFill>
                  <a:schemeClr val="accent1"/>
                </a:solidFill>
              </a:rPr>
              <a:t>b) </a:t>
            </a:r>
            <a:r>
              <a:rPr lang="fr-FR" b="1" i="1" u="sng" dirty="0"/>
              <a:t>Pratiques interdites</a:t>
            </a:r>
          </a:p>
          <a:p>
            <a:pPr marL="0" indent="0">
              <a:buNone/>
            </a:pPr>
            <a:r>
              <a:rPr lang="fr-FR" dirty="0"/>
              <a:t>Pendant le match, l’arbitre siffle en cas de faute, le jeu s’arrête et le ballon est donné à l’équipe adverse.</a:t>
            </a:r>
          </a:p>
          <a:p>
            <a:pPr marL="0" indent="0">
              <a:buNone/>
            </a:pPr>
            <a:r>
              <a:rPr lang="fr-FR" b="0" i="0" dirty="0">
                <a:solidFill>
                  <a:srgbClr val="202124"/>
                </a:solidFill>
                <a:effectLst/>
              </a:rPr>
              <a:t>Le contact est interdit, un joueur ne peut pas bloquer, ni tenir, ni pousser, ni bousculer,</a:t>
            </a:r>
            <a:r>
              <a:rPr lang="fr-FR" dirty="0">
                <a:solidFill>
                  <a:srgbClr val="202124"/>
                </a:solidFill>
              </a:rPr>
              <a:t> ni</a:t>
            </a:r>
            <a:r>
              <a:rPr lang="fr-FR" b="0" i="0" dirty="0">
                <a:solidFill>
                  <a:srgbClr val="202124"/>
                </a:solidFill>
                <a:effectLst/>
              </a:rPr>
              <a:t> accrocher son adversaire. </a:t>
            </a:r>
          </a:p>
          <a:p>
            <a:pPr marL="0" indent="0">
              <a:buNone/>
            </a:pPr>
            <a:r>
              <a:rPr lang="fr-FR" dirty="0">
                <a:solidFill>
                  <a:srgbClr val="040C28"/>
                </a:solidFill>
              </a:rPr>
              <a:t>Il est interdit d'utiliser le contact avec ses bras, ses épaules, ses hanches, ses genoux ou des moyens brutaux pour gêner l'adversaire</a:t>
            </a:r>
            <a:r>
              <a:rPr lang="fr-FR" dirty="0">
                <a:solidFill>
                  <a:srgbClr val="202124"/>
                </a:solidFill>
              </a:rPr>
              <a:t>, </a:t>
            </a:r>
            <a:r>
              <a:rPr lang="fr-FR" b="0" i="0" dirty="0">
                <a:solidFill>
                  <a:srgbClr val="202124"/>
                </a:solidFill>
                <a:effectLst/>
              </a:rPr>
              <a:t>gêner sa progression autrement qu'avec son torse ou avancer au contact de l'adversaire est une faute. </a:t>
            </a:r>
          </a:p>
        </p:txBody>
      </p:sp>
    </p:spTree>
    <p:extLst>
      <p:ext uri="{BB962C8B-B14F-4D97-AF65-F5344CB8AC3E}">
        <p14:creationId xmlns:p14="http://schemas.microsoft.com/office/powerpoint/2010/main" val="370889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LE BASKET EN FRANCE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3C6DDE2-1787-649C-92AF-6F2E6009E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865" y="1864194"/>
            <a:ext cx="11354270" cy="43130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tabLst>
                <a:tab pos="5727700" algn="r"/>
              </a:tabLst>
            </a:pP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 développement du basketball en France s'</a:t>
            </a:r>
            <a:r>
              <a:rPr lang="fr-FR" sz="1700" dirty="0" err="1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accél</a:t>
            </a:r>
            <a:r>
              <a:rPr lang="it-IT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è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 durant la </a:t>
            </a:r>
            <a:r>
              <a:rPr lang="fr-FR" sz="1700" dirty="0" err="1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Premi</a:t>
            </a:r>
            <a:r>
              <a:rPr lang="it-IT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è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 Guerre mondiale en raison de la présence américaine sur le territoire français.</a:t>
            </a:r>
            <a:endParaRPr lang="fr-FR" sz="1700" dirty="0">
              <a:ln>
                <a:noFill/>
              </a:ln>
              <a:effectLst/>
              <a:latin typeface="Helvetica Neue Mediu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lnSpc>
                <a:spcPct val="120000"/>
              </a:lnSpc>
              <a:buNone/>
              <a:tabLst>
                <a:tab pos="5727700" algn="r"/>
              </a:tabLst>
            </a:pP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C’est en </a:t>
            </a:r>
            <a:r>
              <a:rPr lang="fr-FR" sz="1700" u="none" strike="noStrike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1932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que sera créée la </a:t>
            </a:r>
            <a:r>
              <a:rPr lang="fr-FR" sz="1700" u="none" strike="noStrike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Fédération française de basket-ball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fr-FR" sz="1700" dirty="0">
              <a:ln>
                <a:noFill/>
              </a:ln>
              <a:effectLst/>
              <a:latin typeface="Helvetica Neue Mediu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lnSpc>
                <a:spcPct val="120000"/>
              </a:lnSpc>
              <a:buNone/>
              <a:tabLst>
                <a:tab pos="5727700" algn="r"/>
              </a:tabLst>
            </a:pP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L'équipe de France fait maintenant partie des meilleures nations mondiales de basket.</a:t>
            </a:r>
            <a:endParaRPr lang="fr-FR" sz="1700" dirty="0">
              <a:ln>
                <a:noFill/>
              </a:ln>
              <a:effectLst/>
              <a:latin typeface="Helvetica Neue Mediu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lnSpc>
                <a:spcPct val="120000"/>
              </a:lnSpc>
              <a:buNone/>
              <a:tabLst>
                <a:tab pos="5727700" algn="r"/>
              </a:tabLst>
            </a:pP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Elle comptabilise quatorze médailles dans les trois principales</a:t>
            </a:r>
            <a:r>
              <a:rPr lang="it-IT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comp</a:t>
            </a:r>
            <a:r>
              <a:rPr lang="fr-FR" sz="1700" dirty="0" err="1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étitions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internationales (Jeux olympiques, coupe du monde et </a:t>
            </a:r>
            <a:r>
              <a:rPr lang="fr-FR" sz="1700" dirty="0" err="1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EuroBasket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). Elle obtient sa </a:t>
            </a:r>
            <a:r>
              <a:rPr lang="fr-FR" sz="1700" dirty="0" err="1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premi</a:t>
            </a:r>
            <a:r>
              <a:rPr lang="it-IT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è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 médaille d’or en 2013 à l’</a:t>
            </a:r>
            <a:r>
              <a:rPr lang="it-IT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Eurobasket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fr-FR" sz="1700" dirty="0">
              <a:ln>
                <a:noFill/>
              </a:ln>
              <a:effectLst/>
              <a:latin typeface="Helvetica Neue Mediu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lnSpc>
                <a:spcPct val="120000"/>
              </a:lnSpc>
              <a:buNone/>
              <a:tabLst>
                <a:tab pos="5727700" algn="r"/>
              </a:tabLst>
            </a:pP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L’équipe féminine de basket a aussi remporté de belles victoires : 2 fois le championnat d’Europe en 2001 et 2009.</a:t>
            </a:r>
            <a:endParaRPr lang="fr-FR" sz="1700" dirty="0">
              <a:ln>
                <a:noFill/>
              </a:ln>
              <a:effectLst/>
              <a:latin typeface="Helvetica Neue Mediu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lnSpc>
                <a:spcPct val="120000"/>
              </a:lnSpc>
              <a:buNone/>
              <a:tabLst>
                <a:tab pos="5727700" algn="r"/>
              </a:tabLst>
            </a:pP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Parmi les meilleurs joueurs français, on peut citer : </a:t>
            </a:r>
            <a:r>
              <a:rPr lang="es-ES_tradnl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Rudy </a:t>
            </a:r>
            <a:r>
              <a:rPr lang="es-ES_tradnl" sz="1700" dirty="0" err="1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Gobert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Nicolas </a:t>
            </a:r>
            <a:r>
              <a:rPr lang="fr-FR" sz="1700" dirty="0" err="1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Batum</a:t>
            </a: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ou encore Tony Parker. Ces joueurs ont tous joué pour la célèbre équipe américaine de la NBA.</a:t>
            </a:r>
            <a:endParaRPr lang="fr-FR" sz="1700" dirty="0">
              <a:ln>
                <a:noFill/>
              </a:ln>
              <a:effectLst/>
              <a:latin typeface="Helvetica Neue Mediu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lnSpc>
                <a:spcPct val="120000"/>
              </a:lnSpc>
              <a:buNone/>
              <a:tabLst>
                <a:tab pos="5727700" algn="r"/>
              </a:tabLst>
            </a:pPr>
            <a:r>
              <a:rPr lang="fr-FR" sz="1700" dirty="0">
                <a:ln>
                  <a:noFill/>
                </a:ln>
                <a:effectLst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tant que pays organisateur des jeux Olympiques, la France est automatique qualifiée pour participer aux tournois de basket aux JO de Paris cet été, du 26 juillet au 11 août.</a:t>
            </a:r>
            <a:endParaRPr lang="fr-FR" sz="1700" dirty="0">
              <a:ln>
                <a:noFill/>
              </a:ln>
              <a:effectLst/>
              <a:latin typeface="Helvetica Neue Mediu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9793108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1206</TotalTime>
  <Words>981</Words>
  <Application>Microsoft Office PowerPoint</Application>
  <PresentationFormat>Grand écran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Helvetica Neue Medium</vt:lpstr>
      <vt:lpstr>Galerie</vt:lpstr>
      <vt:lpstr>LE BASKET-BALL </vt:lpstr>
      <vt:lpstr>sommaire</vt:lpstr>
      <vt:lpstr>1- INTRODUCTION LES ORIGINES DU BASKET-BALL</vt:lpstr>
      <vt:lpstr>2 - LES bases du jeu  </vt:lpstr>
      <vt:lpstr>Présentation PowerPoint</vt:lpstr>
      <vt:lpstr>Présentation PowerPoint</vt:lpstr>
      <vt:lpstr>3 - LES REGLES DU JEU  </vt:lpstr>
      <vt:lpstr>3 - LES REGLES DU JEU  </vt:lpstr>
      <vt:lpstr>4. LE BASKET EN FRANCE</vt:lpstr>
      <vt:lpstr>5. 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TRAVAIL EFFECTIF</dc:title>
  <dc:creator>stagiaire</dc:creator>
  <cp:lastModifiedBy>Fiel Ferreira Jacquelina</cp:lastModifiedBy>
  <cp:revision>103</cp:revision>
  <cp:lastPrinted>2016-03-03T15:10:57Z</cp:lastPrinted>
  <dcterms:created xsi:type="dcterms:W3CDTF">2016-02-25T16:16:29Z</dcterms:created>
  <dcterms:modified xsi:type="dcterms:W3CDTF">2024-02-07T15:31:36Z</dcterms:modified>
</cp:coreProperties>
</file>