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6" r:id="rId4"/>
    <p:sldId id="258" r:id="rId5"/>
    <p:sldId id="274" r:id="rId6"/>
    <p:sldId id="275" r:id="rId7"/>
    <p:sldId id="270" r:id="rId8"/>
    <p:sldId id="277" r:id="rId9"/>
    <p:sldId id="261" r:id="rId10"/>
    <p:sldId id="260" r:id="rId11"/>
    <p:sldId id="262" r:id="rId12"/>
    <p:sldId id="263" r:id="rId13"/>
    <p:sldId id="271" r:id="rId14"/>
    <p:sldId id="272" r:id="rId15"/>
    <p:sldId id="264" r:id="rId16"/>
    <p:sldId id="273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 varScale="1">
        <p:scale>
          <a:sx n="73" d="100"/>
          <a:sy n="73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32C7C2-C7CF-4901-90D9-882708D2274D}" type="datetimeFigureOut">
              <a:rPr lang="fr-FR" smtClean="0"/>
              <a:t>01/04/2016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E1FD31-7E73-4B9E-AD65-E759730023B3}" type="slidenum">
              <a:rPr lang="fr-FR" smtClean="0"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Bonbons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 Nina et Margaux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02" y="5167312"/>
            <a:ext cx="3411010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360" y="5081587"/>
            <a:ext cx="3310136" cy="1685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81" y="406400"/>
            <a:ext cx="3014783" cy="1581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84" y="406400"/>
            <a:ext cx="3084562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Composition d’un bonbon </a:t>
            </a:r>
            <a:r>
              <a:rPr lang="fr-FR" dirty="0">
                <a:solidFill>
                  <a:srgbClr val="FFFF00"/>
                </a:solidFill>
              </a:rPr>
              <a:t>H</a:t>
            </a:r>
            <a:r>
              <a:rPr lang="fr-FR" dirty="0" smtClean="0">
                <a:solidFill>
                  <a:srgbClr val="FFFF00"/>
                </a:solidFill>
              </a:rPr>
              <a:t>aribo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Les produits d’un bonbons Haribo :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- du sirop de glucose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- sucre</a:t>
            </a:r>
          </a:p>
          <a:p>
            <a:r>
              <a:rPr lang="fr-FR" dirty="0">
                <a:solidFill>
                  <a:srgbClr val="FFFF00"/>
                </a:solidFill>
              </a:rPr>
              <a:t>-</a:t>
            </a:r>
            <a:r>
              <a:rPr lang="fr-FR" dirty="0" smtClean="0">
                <a:solidFill>
                  <a:srgbClr val="FFFF00"/>
                </a:solidFill>
              </a:rPr>
              <a:t>dextrose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- gélatine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En plus de ceci des composer de plantes, de fruits, d’arômes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8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Les différentes sortes :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Voici toutes les sortes de bonbons: sucettes, boules de gommes, caramels, chewing-gum, dragées, fruits confits, gélifiés, nougats, pastilles, pâtes d’amandes, pâtes de fruits, réglisses, calisson,  guimauve, touron, acidulés…</a:t>
            </a:r>
            <a:r>
              <a:rPr lang="fr-FR" dirty="0" err="1" smtClean="0">
                <a:solidFill>
                  <a:srgbClr val="FFFF00"/>
                </a:solidFill>
              </a:rPr>
              <a:t>etc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Le top 10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Les bonbons préférés des Français:</a:t>
            </a:r>
          </a:p>
          <a:p>
            <a:endParaRPr lang="fr-FR" dirty="0" smtClean="0">
              <a:solidFill>
                <a:srgbClr val="00B0F0"/>
              </a:solidFill>
            </a:endParaRPr>
          </a:p>
          <a:p>
            <a:r>
              <a:rPr lang="fr-FR" b="1" dirty="0">
                <a:solidFill>
                  <a:srgbClr val="00B0F0"/>
                </a:solidFill>
              </a:rPr>
              <a:t>La Fraise </a:t>
            </a:r>
            <a:r>
              <a:rPr lang="fr-FR" b="1" dirty="0" err="1">
                <a:solidFill>
                  <a:srgbClr val="00B0F0"/>
                </a:solidFill>
              </a:rPr>
              <a:t>Tagada</a:t>
            </a:r>
            <a:r>
              <a:rPr lang="fr-FR" dirty="0">
                <a:solidFill>
                  <a:srgbClr val="00B0F0"/>
                </a:solidFill>
              </a:rPr>
              <a:t> : 33% des votes 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Les </a:t>
            </a:r>
            <a:r>
              <a:rPr lang="fr-FR" b="1" dirty="0" err="1" smtClean="0">
                <a:solidFill>
                  <a:srgbClr val="00B0F0"/>
                </a:solidFill>
              </a:rPr>
              <a:t>Dragibus</a:t>
            </a:r>
            <a:r>
              <a:rPr lang="fr-FR" dirty="0" smtClean="0">
                <a:solidFill>
                  <a:srgbClr val="00B0F0"/>
                </a:solidFill>
              </a:rPr>
              <a:t> : 19%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Le Nounours Guimauve</a:t>
            </a:r>
            <a:r>
              <a:rPr lang="fr-FR" dirty="0" smtClean="0">
                <a:solidFill>
                  <a:srgbClr val="00B0F0"/>
                </a:solidFill>
              </a:rPr>
              <a:t> : 12%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N'importe quoi, au Réglisse</a:t>
            </a:r>
            <a:r>
              <a:rPr lang="fr-FR" dirty="0" smtClean="0">
                <a:solidFill>
                  <a:srgbClr val="00B0F0"/>
                </a:solidFill>
              </a:rPr>
              <a:t> : 8%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Les Crocodiles</a:t>
            </a:r>
            <a:r>
              <a:rPr lang="fr-FR" dirty="0" smtClean="0">
                <a:solidFill>
                  <a:srgbClr val="00B0F0"/>
                </a:solidFill>
              </a:rPr>
              <a:t> : 5%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Le Carambar</a:t>
            </a:r>
            <a:r>
              <a:rPr lang="fr-FR" dirty="0" smtClean="0">
                <a:solidFill>
                  <a:srgbClr val="00B0F0"/>
                </a:solidFill>
              </a:rPr>
              <a:t> : 5%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Du Caramel</a:t>
            </a:r>
            <a:r>
              <a:rPr lang="fr-FR" dirty="0" smtClean="0">
                <a:solidFill>
                  <a:srgbClr val="00B0F0"/>
                </a:solidFill>
              </a:rPr>
              <a:t> : 3%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Des </a:t>
            </a:r>
            <a:r>
              <a:rPr lang="fr-FR" b="1" dirty="0" err="1" smtClean="0">
                <a:solidFill>
                  <a:srgbClr val="00B0F0"/>
                </a:solidFill>
              </a:rPr>
              <a:t>Chamallows</a:t>
            </a:r>
            <a:r>
              <a:rPr lang="fr-FR" dirty="0" smtClean="0">
                <a:solidFill>
                  <a:srgbClr val="00B0F0"/>
                </a:solidFill>
              </a:rPr>
              <a:t> : 2%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Les Schtroumpfs</a:t>
            </a:r>
            <a:r>
              <a:rPr lang="fr-FR" dirty="0" smtClean="0">
                <a:solidFill>
                  <a:srgbClr val="00B0F0"/>
                </a:solidFill>
              </a:rPr>
              <a:t> : 2%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39516"/>
            <a:ext cx="1371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616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6" y="426801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2515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78832" cy="17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8112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39" y="445730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2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Où en trouver…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Les bonbons ça se trouve presque partout, on aura beaucoup de choix dans les confiseries (magasin de bonbons), mais il y en aura aussi beaucoup dans les </a:t>
            </a:r>
            <a:r>
              <a:rPr lang="fr-FR" dirty="0" err="1" smtClean="0">
                <a:solidFill>
                  <a:srgbClr val="FFFF00"/>
                </a:solidFill>
              </a:rPr>
              <a:t>Carrerfour</a:t>
            </a:r>
            <a:r>
              <a:rPr lang="fr-FR" dirty="0" smtClean="0">
                <a:solidFill>
                  <a:srgbClr val="FFFF00"/>
                </a:solidFill>
              </a:rPr>
              <a:t>, Auchan…</a:t>
            </a:r>
            <a:r>
              <a:rPr lang="fr-FR" dirty="0" err="1" smtClean="0">
                <a:solidFill>
                  <a:srgbClr val="FFFF00"/>
                </a:solidFill>
              </a:rPr>
              <a:t>ect</a:t>
            </a:r>
            <a:r>
              <a:rPr lang="fr-FR" dirty="0" smtClean="0">
                <a:solidFill>
                  <a:srgbClr val="FFFF00"/>
                </a:solidFill>
              </a:rPr>
              <a:t> Et pour finir les Jeff de </a:t>
            </a:r>
            <a:r>
              <a:rPr lang="fr-FR" dirty="0">
                <a:solidFill>
                  <a:srgbClr val="FFFF00"/>
                </a:solidFill>
              </a:rPr>
              <a:t>B</a:t>
            </a:r>
            <a:r>
              <a:rPr lang="fr-FR" dirty="0" smtClean="0">
                <a:solidFill>
                  <a:srgbClr val="FFFF00"/>
                </a:solidFill>
              </a:rPr>
              <a:t>ruges et boulangerie.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Hans </a:t>
            </a:r>
            <a:r>
              <a:rPr lang="fr-FR" dirty="0" err="1"/>
              <a:t>Riegel</a:t>
            </a:r>
            <a:r>
              <a:rPr lang="fr-FR" dirty="0"/>
              <a:t> née à Bonn dans l’Uzès il sera alors le créateur des bonbons de la marque Haribo. Voici une photo de lui: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521075" cy="41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09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 Ha</a:t>
            </a:r>
            <a:r>
              <a:rPr lang="fr-FR" dirty="0"/>
              <a:t>ns                                 </a:t>
            </a:r>
            <a:endParaRPr lang="fr-FR" b="1" dirty="0" smtClean="0"/>
          </a:p>
          <a:p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Ri</a:t>
            </a:r>
            <a:r>
              <a:rPr lang="fr-FR" dirty="0" err="1" smtClean="0"/>
              <a:t>egel</a:t>
            </a:r>
            <a:endParaRPr lang="fr-FR" dirty="0" smtClean="0"/>
          </a:p>
          <a:p>
            <a:r>
              <a:rPr lang="fr-FR" dirty="0" smtClean="0">
                <a:solidFill>
                  <a:srgbClr val="00B0F0"/>
                </a:solidFill>
              </a:rPr>
              <a:t> Bo</a:t>
            </a:r>
            <a:r>
              <a:rPr lang="fr-FR" dirty="0" smtClean="0"/>
              <a:t>nn</a:t>
            </a:r>
            <a:endParaRPr lang="fr-FR" dirty="0" smtClean="0"/>
          </a:p>
          <a:p>
            <a:r>
              <a:rPr lang="fr-FR" dirty="0" smtClean="0"/>
              <a:t>   =</a:t>
            </a:r>
          </a:p>
          <a:p>
            <a:r>
              <a:rPr lang="fr-FR" dirty="0"/>
              <a:t> </a:t>
            </a:r>
            <a:r>
              <a:rPr lang="fr-FR" dirty="0" smtClean="0"/>
              <a:t>HARIBO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72816"/>
            <a:ext cx="2952328" cy="25858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531271"/>
            <a:ext cx="2847975" cy="214312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9750"/>
            <a:ext cx="3312368" cy="225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Carambar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carambar est un bonbon qui fait à peu près 8 cm et il est au caramel. Avant comme goût de carambar il y avait que caramel, maintenant il y a beaucoup plus de goût. Avant ça s’écrivait comme ça: </a:t>
            </a:r>
            <a:r>
              <a:rPr lang="fr-FR" dirty="0" err="1"/>
              <a:t>Caram’Bars</a:t>
            </a:r>
            <a:r>
              <a:rPr lang="fr-FR" dirty="0"/>
              <a:t>. C’est </a:t>
            </a:r>
            <a:r>
              <a:rPr lang="fr-FR" dirty="0" smtClean="0"/>
              <a:t>l’entreprise </a:t>
            </a:r>
            <a:r>
              <a:rPr lang="fr-FR" dirty="0" err="1"/>
              <a:t>Delespaul</a:t>
            </a:r>
            <a:r>
              <a:rPr lang="fr-FR" dirty="0"/>
              <a:t> qui les a créés.</a:t>
            </a:r>
          </a:p>
        </p:txBody>
      </p:sp>
    </p:spTree>
    <p:extLst>
      <p:ext uri="{BB962C8B-B14F-4D97-AF65-F5344CB8AC3E}">
        <p14:creationId xmlns:p14="http://schemas.microsoft.com/office/powerpoint/2010/main" val="33605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photo: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48730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03" y="2276872"/>
            <a:ext cx="23374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147"/>
            <a:ext cx="72390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Depuis quand…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77895"/>
            <a:ext cx="7239000" cy="484632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C’est seulement au 12ème siècle que la canne à sucre à été découverte par les Croisés. 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Les Croisés font découvrir la canne à sucre à l’Europe.</a:t>
            </a:r>
            <a:r>
              <a:rPr lang="fr-FR" dirty="0">
                <a:solidFill>
                  <a:srgbClr val="FFC000"/>
                </a:solidFill>
              </a:rPr>
              <a:t> 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smtClean="0">
                <a:solidFill>
                  <a:srgbClr val="FFC000"/>
                </a:solidFill>
              </a:rPr>
              <a:t>Le sucre a été considéré comme un remède. 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Le sucre a été vendu très cher par les apothicaires (avant on appelaient pas ça des pharmaciens mais des apothicaires).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4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FFFF00"/>
                </a:solidFill>
              </a:rPr>
              <a:t>Maintenant que nous avons parlé des bonbons on va essayer d’en créer un. Ce sera fait avec de la gélatine de porc donc désolé pour les sans-porcs.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923928" y="3789040"/>
            <a:ext cx="316835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Merci de votre attention!!!!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97" y="2132856"/>
            <a:ext cx="43924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Depuis quand…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23317"/>
            <a:ext cx="8229600" cy="4525963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Vers le 14ème siècle, quand l’Europe fait son commerce de sucre il y a de nouvelles recettes qui apparaissent : les fruits confits se développent à l’arrivé des Papes à Avignon.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Les dragées et les pralines se donnent de plus en plus à la fin du repas.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Ensuite au 18ème siècle pastilles et marrons glacés apparaissent.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03" y="1772816"/>
            <a:ext cx="5135636" cy="209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30" y="4077072"/>
            <a:ext cx="482453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5688632" cy="23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r>
              <a:rPr lang="fr-FR" dirty="0">
                <a:ln w="500">
                  <a:solidFill>
                    <a:srgbClr val="F4E7ED">
                      <a:shade val="20000"/>
                      <a:satMod val="120000"/>
                    </a:srgbClr>
                  </a:solidFill>
                </a:ln>
                <a:solidFill>
                  <a:srgbClr val="FFC000"/>
                </a:solidFill>
              </a:rPr>
              <a:t>Depuis quand…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Ce n’est qu’au </a:t>
            </a:r>
            <a:r>
              <a:rPr lang="fr-FR" dirty="0" smtClean="0">
                <a:solidFill>
                  <a:srgbClr val="FFC000"/>
                </a:solidFill>
              </a:rPr>
              <a:t>19ème </a:t>
            </a:r>
            <a:r>
              <a:rPr lang="fr-FR" dirty="0">
                <a:solidFill>
                  <a:srgbClr val="FFC000"/>
                </a:solidFill>
              </a:rPr>
              <a:t>siècle que le sucre sort vraiment du lot en créant du sucre de betterave. </a:t>
            </a:r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smtClean="0">
                <a:solidFill>
                  <a:srgbClr val="FFC000"/>
                </a:solidFill>
              </a:rPr>
              <a:t>C’est </a:t>
            </a:r>
            <a:r>
              <a:rPr lang="fr-FR" dirty="0">
                <a:solidFill>
                  <a:srgbClr val="FFC000"/>
                </a:solidFill>
              </a:rPr>
              <a:t>comme une </a:t>
            </a:r>
            <a:r>
              <a:rPr lang="fr-FR" dirty="0" smtClean="0">
                <a:solidFill>
                  <a:srgbClr val="FFC000"/>
                </a:solidFill>
              </a:rPr>
              <a:t>révolution dans le sens que depuis </a:t>
            </a:r>
            <a:r>
              <a:rPr lang="fr-FR" dirty="0">
                <a:solidFill>
                  <a:srgbClr val="FFC000"/>
                </a:solidFill>
              </a:rPr>
              <a:t>on ne cessent de créer des bonbons et les confiserie sont de plus en plus à Paris.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3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0727"/>
            <a:ext cx="280831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26952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4473015" cy="17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7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Définition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2D050"/>
                </a:solidFill>
              </a:rPr>
              <a:t>Glucose : une sorte de sucre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Gélatine : matière molle transparente et élastique</a:t>
            </a:r>
          </a:p>
          <a:p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 smtClean="0">
                <a:solidFill>
                  <a:srgbClr val="92D050"/>
                </a:solidFill>
              </a:rPr>
              <a:t>Dextrose: synonyme de glucose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353</TotalTime>
  <Words>525</Words>
  <Application>Microsoft Office PowerPoint</Application>
  <PresentationFormat>Affichage à l'écran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Opulent</vt:lpstr>
      <vt:lpstr>Les Bonbons </vt:lpstr>
      <vt:lpstr>Depuis quand…</vt:lpstr>
      <vt:lpstr>Photo</vt:lpstr>
      <vt:lpstr>Depuis quand…</vt:lpstr>
      <vt:lpstr>Photo</vt:lpstr>
      <vt:lpstr>Photo</vt:lpstr>
      <vt:lpstr>Depuis quand…</vt:lpstr>
      <vt:lpstr>photo</vt:lpstr>
      <vt:lpstr>Définition</vt:lpstr>
      <vt:lpstr>Composition d’un bonbon Haribo</vt:lpstr>
      <vt:lpstr>Les différentes sortes :</vt:lpstr>
      <vt:lpstr>Le top 10</vt:lpstr>
      <vt:lpstr>Présentation PowerPoint</vt:lpstr>
      <vt:lpstr>Présentation PowerPoint</vt:lpstr>
      <vt:lpstr>Où en trouver…</vt:lpstr>
      <vt:lpstr>Présentation PowerPoint</vt:lpstr>
      <vt:lpstr>Présentation PowerPoint</vt:lpstr>
      <vt:lpstr>Carambar</vt:lpstr>
      <vt:lpstr>Une photo: </vt:lpstr>
      <vt:lpstr>Le résumé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Bonbons</dc:title>
  <dc:creator>Nina</dc:creator>
  <cp:lastModifiedBy>Nina</cp:lastModifiedBy>
  <cp:revision>45</cp:revision>
  <dcterms:created xsi:type="dcterms:W3CDTF">2016-03-07T16:39:57Z</dcterms:created>
  <dcterms:modified xsi:type="dcterms:W3CDTF">2016-04-01T11:08:48Z</dcterms:modified>
</cp:coreProperties>
</file>