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70" r:id="rId9"/>
    <p:sldId id="265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43774-A03B-4B7F-B5AD-3AAEE2C74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4D3A2B-CEB0-4818-BD3E-EFBA8A11D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E6E31-9988-4E1E-AA20-886D53F7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026909-350E-42FD-A23B-C6F7F438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DD7DC-AAF7-4FB8-899B-E04300AE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3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5D58E-0DC0-43A5-80B3-B8362ED0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57B09C-6172-410B-95A7-53D91EE56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D30D5D-0A7A-402C-819D-AC81600E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8034C5-9E67-46D4-8A9C-0A9436C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BC1949-24E7-4256-B767-96597ADB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39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051400-762F-40AF-95D1-EF436C27B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9B770B-04FE-4D49-808C-A9026D2E1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05805-BE58-4B64-9F1B-D235A3A8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8C0910-FC02-4017-B7B1-5D5627AB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C2DC6-0BDE-4249-8760-03C42ED1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80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AEC87-AB4C-425B-A3FC-809C6F2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7ED98-AAFE-4E1F-B8B3-B1692EDC2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46E2FB-979A-4DC7-987E-26C29100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0809F1-7640-4D6E-8041-19CF41AC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8055C-6E7C-484E-828A-07EBF90D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10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FA227-A3A2-4539-816B-620C5102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7CDC9-CA05-449A-BE29-B25329319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248A98-F1CC-4FED-9E05-419EF655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5CF04-AB10-4FA1-8136-1B147FE7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854C70-EDF0-435E-9950-F4E84799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7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2B33D-0399-4E0B-BF35-F0A44333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C2AC8E-5D8B-43B0-96EE-0E8E22DD5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0F4634-445A-4AEC-AD7E-927C175B4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4FC82B-F941-42C6-ABC2-A8780A24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71FC12-49DA-47D6-BA47-4E5D0F1C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55375F-68B0-4BC7-89B8-B7610509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96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82235-72EF-4654-B000-985C08ED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DFA56D-E477-4230-A0E4-3B1572AFE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945330-8BAE-4BEB-8CC4-B1A528E1D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C44207-4E4A-453C-8258-40750F3DB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8DDCE3-336A-4E16-A018-9361F6CDC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9F66FD-4A09-4840-B8AF-5C1FA62F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0CFB0F-00D5-4B3E-8785-984C217B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EC5630-A361-4587-8BCB-243EAC31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33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6C4A7-E690-416C-83E3-5570459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8D3715-56DC-4194-87DC-B702194D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7810E5-052F-4639-B47E-F13276FF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F8EC3A-BDE8-4B8C-88AE-88F77E5E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06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C11B1E-C74E-4B5B-84E2-15F13145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1C2146-3A22-4E8A-AB6F-F1A810EA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40CE7B-A5AE-4AED-B8B4-D69B3AFD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6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56901-8712-4FF1-8973-6A52683B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9ABB04-21F3-4E71-B5B3-69397CB85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4BF0DD-07DC-4928-A380-8C62A2516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6262BD-951C-453F-A5EC-ADF01E1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8E5B94-4502-45CC-8FAD-6214FE5B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6A1728-0AF9-46D9-993E-53274AD3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2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690DA-01D8-421C-B8C0-3866905C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8AD314-F757-4DA6-82BC-2F0A77FD3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072E39-BACC-4426-91A1-8CD19E2E3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8BCA1A-5B9F-4DD5-8326-87BD3281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6C8DAA-480F-463E-98DC-479D280D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C08226-44F7-4ACC-BE2E-683A0AAB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09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CC78F2-44A9-48E6-BD85-10FA202A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4949C8-834B-46EE-9D11-F74601488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6A52C-4B54-4262-8055-575F6120D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FBAF-3ED7-46DD-B3CE-DDFAE5FFBA02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D4B05-3E8E-4E55-9781-E5D7081B8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28E58A-EADD-4DA5-B954-DC13FC9F6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C6E8-3AEB-440B-980E-33BB928D4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1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39E0238D-E295-49BE-9BFE-E9189D69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D85E9A4A-0183-4A3C-B68E-A22927891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9" cy="685800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85B714-3997-46EC-8359-A1BC10F9E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5985" y="853440"/>
            <a:ext cx="4593797" cy="5158838"/>
          </a:xfrm>
        </p:spPr>
        <p:txBody>
          <a:bodyPr anchor="ctr">
            <a:normAutofit/>
          </a:bodyPr>
          <a:lstStyle/>
          <a:p>
            <a:pPr algn="l"/>
            <a:r>
              <a:rPr lang="fr-FR" sz="8800" dirty="0">
                <a:latin typeface="Blackadder ITC" panose="04020505051007020D02" pitchFamily="82" charset="0"/>
              </a:rPr>
              <a:t>Emma Watson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D27C17-ECA3-83A1-AD21-72DD04A9F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/>
        </p:blipFill>
        <p:spPr bwMode="auto">
          <a:xfrm rot="10800000" flipV="1">
            <a:off x="20" y="-1"/>
            <a:ext cx="60959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1F9EB61A-CFD3-3398-6448-72CE004E3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1696413"/>
          </a:xfrm>
          <a:prstGeom prst="rect">
            <a:avLst/>
          </a:prstGeom>
          <a:ln>
            <a:noFill/>
          </a:ln>
          <a:effectLst>
            <a:outerShdw blurRad="304800" dist="139700" dir="5460000" sx="90000" sy="90000" algn="t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8914EC-9090-4171-BA1D-BDB6316A2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5491" y="304800"/>
            <a:ext cx="4714854" cy="1123576"/>
          </a:xfrm>
        </p:spPr>
        <p:txBody>
          <a:bodyPr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fr-FR" sz="4800" dirty="0">
                <a:latin typeface="Blackadder ITC" panose="04020505051007020D02" pitchFamily="82" charset="0"/>
                <a:ea typeface="+mj-ea"/>
                <a:cs typeface="+mj-cs"/>
              </a:rPr>
              <a:t>De Anaïs et Julie</a:t>
            </a:r>
          </a:p>
        </p:txBody>
      </p:sp>
      <p:pic>
        <p:nvPicPr>
          <p:cNvPr id="7" name="Image 6" descr="Une image contenant Visage humain, personne, plein air, portrait&#10;&#10;Description générée automatiquement">
            <a:extLst>
              <a:ext uri="{FF2B5EF4-FFF2-40B4-BE49-F238E27FC236}">
                <a16:creationId xmlns:a16="http://schemas.microsoft.com/office/drawing/2014/main" id="{4A7BE39B-791D-068E-E509-A26BABCC3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44000" y="4525938"/>
            <a:ext cx="2953686" cy="2276800"/>
          </a:xfrm>
          <a:prstGeom prst="rect">
            <a:avLst/>
          </a:prstGeom>
        </p:spPr>
      </p:pic>
      <p:pic>
        <p:nvPicPr>
          <p:cNvPr id="5" name="Image 4" descr="Une image contenant Visage humain, personne, plein air, portrait&#10;&#10;Description générée automatiquement">
            <a:extLst>
              <a:ext uri="{FF2B5EF4-FFF2-40B4-BE49-F238E27FC236}">
                <a16:creationId xmlns:a16="http://schemas.microsoft.com/office/drawing/2014/main" id="{9CBEE53E-CAF2-0BE5-1E60-077AFC641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 r="-1" b="9737"/>
          <a:stretch/>
        </p:blipFill>
        <p:spPr>
          <a:xfrm>
            <a:off x="6977149" y="6857992"/>
            <a:ext cx="2404290" cy="15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7C78EE84-275E-4F2F-BF2A-B1FC2F59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839" y="-79901"/>
            <a:ext cx="5220071" cy="7650209"/>
          </a:xfrm>
        </p:spPr>
      </p:pic>
      <p:sp>
        <p:nvSpPr>
          <p:cNvPr id="15" name="Titre 14">
            <a:extLst>
              <a:ext uri="{FF2B5EF4-FFF2-40B4-BE49-F238E27FC236}">
                <a16:creationId xmlns:a16="http://schemas.microsoft.com/office/drawing/2014/main" id="{4147005B-53A1-4147-9DEB-EAA15923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87" y="2077373"/>
            <a:ext cx="5879238" cy="3977195"/>
          </a:xfrm>
        </p:spPr>
        <p:txBody>
          <a:bodyPr>
            <a:noAutofit/>
          </a:bodyPr>
          <a:lstStyle/>
          <a:p>
            <a:r>
              <a:rPr lang="fr-FR" sz="9600" dirty="0">
                <a:solidFill>
                  <a:schemeClr val="accent5">
                    <a:lumMod val="50000"/>
                  </a:schemeClr>
                </a:solidFill>
                <a:latin typeface="Blackadder ITC" panose="04020505051007020D02" pitchFamily="82" charset="0"/>
              </a:rPr>
              <a:t>Merci de nous avoir écouté</a:t>
            </a:r>
          </a:p>
        </p:txBody>
      </p:sp>
    </p:spTree>
    <p:extLst>
      <p:ext uri="{BB962C8B-B14F-4D97-AF65-F5344CB8AC3E}">
        <p14:creationId xmlns:p14="http://schemas.microsoft.com/office/powerpoint/2010/main" val="4278935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AC9D7-096C-7A5F-9496-7796F108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654" y="147781"/>
            <a:ext cx="4620491" cy="932873"/>
          </a:xfrm>
        </p:spPr>
        <p:txBody>
          <a:bodyPr>
            <a:noAutofit/>
          </a:bodyPr>
          <a:lstStyle/>
          <a:p>
            <a:r>
              <a:rPr lang="fr-FR" sz="9600" dirty="0">
                <a:latin typeface="Blackadder ITC" panose="04020505051007020D02" pitchFamily="82" charset="0"/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CA7647-A37A-C3D9-2290-4B75441B7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0727"/>
            <a:ext cx="11353800" cy="5772728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sz="5800" dirty="0">
                <a:latin typeface="Blackadder ITC" panose="04020505051007020D02" pitchFamily="82" charset="0"/>
              </a:rPr>
              <a:t>Carte d’identité          </a:t>
            </a:r>
            <a:r>
              <a:rPr lang="fr-FR" sz="5800" dirty="0" err="1">
                <a:latin typeface="Blackadder ITC" panose="04020505051007020D02" pitchFamily="82" charset="0"/>
              </a:rPr>
              <a:t>VII.Quiz</a:t>
            </a:r>
            <a:endParaRPr lang="fr-FR" sz="5800" dirty="0">
              <a:latin typeface="Blackadder ITC" panose="04020505051007020D02" pitchFamily="8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sz="5800" dirty="0">
                <a:latin typeface="Blackadder ITC" panose="04020505051007020D02" pitchFamily="82" charset="0"/>
              </a:rPr>
              <a:t>Histoire                      </a:t>
            </a:r>
            <a:r>
              <a:rPr lang="fr-FR" sz="5800" dirty="0" err="1">
                <a:latin typeface="Blackadder ITC" panose="04020505051007020D02" pitchFamily="82" charset="0"/>
              </a:rPr>
              <a:t>VIII.Vidéo</a:t>
            </a:r>
            <a:endParaRPr lang="fr-FR" sz="5000" dirty="0">
              <a:latin typeface="Blackadder ITC" panose="04020505051007020D02" pitchFamily="82" charset="0"/>
            </a:endParaRPr>
          </a:p>
          <a:p>
            <a:pPr marL="1143000" indent="-1143000">
              <a:buFont typeface="+mj-lt"/>
              <a:buAutoNum type="romanUcPeriod"/>
            </a:pPr>
            <a:r>
              <a:rPr lang="fr-FR" sz="6400" dirty="0">
                <a:latin typeface="Blackadder ITC" panose="04020505051007020D02" pitchFamily="82" charset="0"/>
              </a:rPr>
              <a:t>Famille</a:t>
            </a:r>
          </a:p>
          <a:p>
            <a:pPr marL="1143000" indent="-1143000">
              <a:buFont typeface="+mj-lt"/>
              <a:buAutoNum type="romanUcPeriod"/>
            </a:pPr>
            <a:r>
              <a:rPr lang="fr-FR" sz="6400" dirty="0">
                <a:latin typeface="Blackadder ITC" panose="04020505051007020D02" pitchFamily="82" charset="0"/>
              </a:rPr>
              <a:t>Films</a:t>
            </a:r>
          </a:p>
          <a:p>
            <a:pPr marL="1143000" indent="-1143000">
              <a:buFont typeface="+mj-lt"/>
              <a:buAutoNum type="romanUcPeriod"/>
            </a:pPr>
            <a:r>
              <a:rPr lang="fr-FR" sz="6400" dirty="0">
                <a:latin typeface="Blackadder ITC" panose="04020505051007020D02" pitchFamily="82" charset="0"/>
              </a:rPr>
              <a:t>Etudes</a:t>
            </a:r>
          </a:p>
          <a:p>
            <a:pPr marL="1143000" indent="-1143000">
              <a:buFont typeface="+mj-lt"/>
              <a:buAutoNum type="romanUcPeriod"/>
            </a:pPr>
            <a:r>
              <a:rPr lang="fr-FR" sz="7000" dirty="0">
                <a:latin typeface="Blackadder ITC" panose="04020505051007020D02" pitchFamily="82" charset="0"/>
              </a:rPr>
              <a:t>Évolution</a:t>
            </a:r>
          </a:p>
          <a:p>
            <a:pPr marL="0" indent="0">
              <a:buNone/>
            </a:pPr>
            <a:endParaRPr lang="fr-FR" sz="7000" dirty="0">
              <a:latin typeface="Blackadder ITC" panose="04020505051007020D02" pitchFamily="82" charset="0"/>
            </a:endParaRPr>
          </a:p>
          <a:p>
            <a:pPr marL="571500" indent="-571500">
              <a:buFont typeface="+mj-lt"/>
              <a:buAutoNum type="romanUcPeriod"/>
            </a:pPr>
            <a:endParaRPr lang="fr-FR" dirty="0">
              <a:latin typeface="Blackadder ITC" panose="04020505051007020D02" pitchFamily="82" charset="0"/>
            </a:endParaRPr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112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6B210-8AE9-4B3C-B520-8EC6F27D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fr-FR" sz="8000" dirty="0">
                <a:latin typeface="Blackadder ITC" panose="04020505051007020D02" pitchFamily="82" charset="0"/>
              </a:rPr>
              <a:t>Carte d’identité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D3A34A-3477-451B-9CB7-E34C1706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690689"/>
            <a:ext cx="10515600" cy="4500563"/>
          </a:xfrm>
        </p:spPr>
        <p:txBody>
          <a:bodyPr>
            <a:normAutofit fontScale="92500" lnSpcReduction="20000"/>
          </a:bodyPr>
          <a:lstStyle/>
          <a:p>
            <a:r>
              <a:rPr lang="fr-FR" sz="4800" dirty="0">
                <a:latin typeface="Blackadder ITC" panose="04020505051007020D02" pitchFamily="82" charset="0"/>
              </a:rPr>
              <a:t>Son nom </a:t>
            </a:r>
            <a:r>
              <a:rPr lang="fr-FR" sz="4800" dirty="0">
                <a:latin typeface="Blackadder ITC" panose="04020505051007020D02" pitchFamily="82" charset="0"/>
                <a:cs typeface="Arial" panose="020B0604020202020204" pitchFamily="34" charset="0"/>
              </a:rPr>
              <a:t>complet :Emma Charlotte </a:t>
            </a:r>
            <a:r>
              <a:rPr lang="fr-FR" sz="4800" dirty="0" err="1">
                <a:latin typeface="Blackadder ITC" panose="04020505051007020D02" pitchFamily="82" charset="0"/>
                <a:cs typeface="Arial" panose="020B0604020202020204" pitchFamily="34" charset="0"/>
              </a:rPr>
              <a:t>Duerre</a:t>
            </a:r>
            <a:r>
              <a:rPr lang="fr-FR" sz="4800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fr-FR" sz="5400" dirty="0">
                <a:latin typeface="Blackadder ITC" panose="04020505051007020D02" pitchFamily="82" charset="0"/>
                <a:cs typeface="Arial" panose="020B0604020202020204" pitchFamily="34" charset="0"/>
              </a:rPr>
              <a:t>Watson </a:t>
            </a:r>
          </a:p>
          <a:p>
            <a:r>
              <a:rPr lang="fr-FR" sz="4800" dirty="0">
                <a:latin typeface="Blackadder ITC" panose="04020505051007020D02" pitchFamily="82" charset="0"/>
                <a:cs typeface="Arial" panose="020B0604020202020204" pitchFamily="34" charset="0"/>
              </a:rPr>
              <a:t>Age :34 ans </a:t>
            </a:r>
          </a:p>
          <a:p>
            <a:r>
              <a:rPr lang="fr-FR" sz="4800" dirty="0">
                <a:latin typeface="Blackadder ITC" panose="04020505051007020D02" pitchFamily="82" charset="0"/>
                <a:cs typeface="Arial" panose="020B0604020202020204" pitchFamily="34" charset="0"/>
              </a:rPr>
              <a:t>Date de naissance :15 avril 1990</a:t>
            </a:r>
          </a:p>
          <a:p>
            <a:r>
              <a:rPr lang="fr-FR" sz="4800" dirty="0">
                <a:latin typeface="Blackadder ITC" panose="04020505051007020D02" pitchFamily="82" charset="0"/>
                <a:cs typeface="Arial" panose="020B0604020202020204" pitchFamily="34" charset="0"/>
              </a:rPr>
              <a:t>Nationalité : Britannique</a:t>
            </a:r>
          </a:p>
          <a:p>
            <a:r>
              <a:rPr lang="fr-FR" sz="5200" dirty="0">
                <a:latin typeface="Blackadder ITC" panose="04020505051007020D02" pitchFamily="82" charset="0"/>
                <a:cs typeface="Arial" panose="020B0604020202020204" pitchFamily="34" charset="0"/>
              </a:rPr>
              <a:t>Frères et sœurs : </a:t>
            </a:r>
            <a:r>
              <a:rPr lang="fr-FR" sz="5200" dirty="0" err="1">
                <a:latin typeface="Blackadder ITC" panose="04020505051007020D02" pitchFamily="82" charset="0"/>
                <a:cs typeface="Arial" panose="020B0604020202020204" pitchFamily="34" charset="0"/>
              </a:rPr>
              <a:t>Alexandre,Nina,Lucy</a:t>
            </a:r>
            <a:r>
              <a:rPr lang="fr-FR" sz="5200" dirty="0">
                <a:latin typeface="Blackadder ITC" panose="04020505051007020D02" pitchFamily="82" charset="0"/>
                <a:cs typeface="Arial" panose="020B0604020202020204" pitchFamily="34" charset="0"/>
              </a:rPr>
              <a:t> et Toby Watson</a:t>
            </a:r>
          </a:p>
          <a:p>
            <a:r>
              <a:rPr lang="fr-FR" sz="5200" dirty="0">
                <a:latin typeface="Blackadder ITC" panose="04020505051007020D02" pitchFamily="82" charset="0"/>
                <a:cs typeface="Arial" panose="020B0604020202020204" pitchFamily="34" charset="0"/>
              </a:rPr>
              <a:t>Profession :Actrice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87B4F-27C5-46DC-A608-5B47AD8A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r>
              <a:rPr lang="fr-FR" sz="7200" dirty="0">
                <a:latin typeface="Blackadder ITC" panose="04020505051007020D02" pitchFamily="82" charset="0"/>
              </a:rPr>
              <a:t>Histoire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oom de diapositive 4">
                <a:extLst>
                  <a:ext uri="{FF2B5EF4-FFF2-40B4-BE49-F238E27FC236}">
                    <a16:creationId xmlns:a16="http://schemas.microsoft.com/office/drawing/2014/main" id="{5DD5C8DB-9E96-724A-169C-FD5532EF37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4253937"/>
                  </p:ext>
                </p:extLst>
              </p:nvPr>
            </p:nvGraphicFramePr>
            <p:xfrm>
              <a:off x="-1534160" y="-2905760"/>
              <a:ext cx="977618" cy="7004050"/>
            </p:xfrm>
            <a:graphic>
              <a:graphicData uri="http://schemas.microsoft.com/office/powerpoint/2016/slidezoom">
                <pslz:sldZm>
                  <pslz:sldZmObj sldId="256" cId="4223065162">
                    <pslz:zmPr id="{FA7F2D1C-1FA4-4C83-AD5E-FE334FDC3DE1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7618" cy="70040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oom de diapositive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DD5C8DB-9E96-724A-169C-FD5532EF37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34160" y="-2905760"/>
                <a:ext cx="977618" cy="70040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3CD0CF1-DC26-4BF4-82C4-F2C8E74D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4" y="1506730"/>
            <a:ext cx="7414546" cy="4552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Blackadder ITC" panose="04020505051007020D02" pitchFamily="82" charset="0"/>
              </a:rPr>
              <a:t> Emma est née dans le Marais à Paris le 15 avril 1990. Ses parents se séparent et Emma est obligée d’aller vivre chez sa mère et chez son père le </a:t>
            </a:r>
            <a:r>
              <a:rPr lang="fr-FR" dirty="0" err="1">
                <a:latin typeface="Blackadder ITC" panose="04020505051007020D02" pitchFamily="82" charset="0"/>
              </a:rPr>
              <a:t>week-end.En</a:t>
            </a:r>
            <a:r>
              <a:rPr lang="fr-FR" dirty="0">
                <a:latin typeface="Blackadder ITC" panose="04020505051007020D02" pitchFamily="82" charset="0"/>
              </a:rPr>
              <a:t> 1992,la famille s’agrandit et laisse place à </a:t>
            </a:r>
            <a:r>
              <a:rPr lang="fr-FR" dirty="0" err="1">
                <a:latin typeface="Blackadder ITC" panose="04020505051007020D02" pitchFamily="82" charset="0"/>
              </a:rPr>
              <a:t>Alexandre.Ils</a:t>
            </a:r>
            <a:r>
              <a:rPr lang="fr-FR" dirty="0">
                <a:latin typeface="Blackadder ITC" panose="04020505051007020D02" pitchFamily="82" charset="0"/>
              </a:rPr>
              <a:t> déménagent alors en </a:t>
            </a:r>
            <a:r>
              <a:rPr lang="fr-FR" dirty="0" err="1">
                <a:latin typeface="Blackadder ITC" panose="04020505051007020D02" pitchFamily="82" charset="0"/>
              </a:rPr>
              <a:t>Angleterre.Emma</a:t>
            </a:r>
            <a:r>
              <a:rPr lang="fr-FR" dirty="0">
                <a:latin typeface="Blackadder ITC" panose="04020505051007020D02" pitchFamily="82" charset="0"/>
              </a:rPr>
              <a:t> a passée ses cinq </a:t>
            </a:r>
            <a:r>
              <a:rPr lang="fr-FR" dirty="0" err="1">
                <a:latin typeface="Blackadder ITC" panose="04020505051007020D02" pitchFamily="82" charset="0"/>
              </a:rPr>
              <a:t>premères</a:t>
            </a:r>
            <a:r>
              <a:rPr lang="fr-FR" dirty="0">
                <a:latin typeface="Blackadder ITC" panose="04020505051007020D02" pitchFamily="82" charset="0"/>
              </a:rPr>
              <a:t> années de sa vie en </a:t>
            </a:r>
            <a:r>
              <a:rPr lang="fr-FR" dirty="0" err="1">
                <a:latin typeface="Blackadder ITC" panose="04020505051007020D02" pitchFamily="82" charset="0"/>
              </a:rPr>
              <a:t>France.En</a:t>
            </a:r>
            <a:r>
              <a:rPr lang="fr-FR" dirty="0">
                <a:latin typeface="Blackadder ITC" panose="04020505051007020D02" pitchFamily="82" charset="0"/>
              </a:rPr>
              <a:t> 2014,La grande actrice, humanitaire et nouvelle diplômée de la célèbre institution Brown </a:t>
            </a:r>
            <a:r>
              <a:rPr lang="fr-FR" dirty="0" err="1">
                <a:latin typeface="Blackadder ITC" panose="04020505051007020D02" pitchFamily="82" charset="0"/>
              </a:rPr>
              <a:t>University</a:t>
            </a:r>
            <a:r>
              <a:rPr lang="fr-FR" dirty="0">
                <a:latin typeface="Blackadder ITC" panose="04020505051007020D02" pitchFamily="82" charset="0"/>
              </a:rPr>
              <a:t>, concentrera ses efforts en tant qu'ambassadrice de bonne volonté d'ONU Femmes sur l'autonomisation des jeunes femmes et participera activement à la campagne </a:t>
            </a:r>
            <a:r>
              <a:rPr lang="fr-FR" dirty="0" err="1">
                <a:latin typeface="Blackadder ITC" panose="04020505051007020D02" pitchFamily="82" charset="0"/>
              </a:rPr>
              <a:t>HeForShe</a:t>
            </a:r>
            <a:r>
              <a:rPr lang="fr-FR" dirty="0">
                <a:latin typeface="Blackadder ITC" panose="04020505051007020D02" pitchFamily="82" charset="0"/>
              </a:rPr>
              <a:t> d'ONU Femmes pour la promotion de l'égalité.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8D4C-BD1F-4651-AC5F-169131F15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70" y="367469"/>
            <a:ext cx="4714430" cy="31619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2CA978-545E-4D2B-A70F-A35004BAD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16" y="3529414"/>
            <a:ext cx="4714430" cy="29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8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41BF1-FAB5-48EC-8090-E8218A6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1"/>
            <a:ext cx="10515600" cy="1619568"/>
          </a:xfrm>
        </p:spPr>
        <p:txBody>
          <a:bodyPr>
            <a:noAutofit/>
          </a:bodyPr>
          <a:lstStyle/>
          <a:p>
            <a:r>
              <a:rPr lang="fr-FR" sz="9600" dirty="0">
                <a:latin typeface="Blackadder ITC" panose="04020505051007020D02" pitchFamily="82" charset="0"/>
              </a:rPr>
              <a:t>Famille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34DFC2-0E3D-4E2A-A405-6855E247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97" y="1521538"/>
            <a:ext cx="7572765" cy="292577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3600" dirty="0">
                <a:latin typeface="Blackadder ITC" panose="04020505051007020D02" pitchFamily="82" charset="0"/>
              </a:rPr>
              <a:t>Sa mère nommée </a:t>
            </a:r>
            <a:r>
              <a:rPr lang="fr-FR" sz="3600" dirty="0" err="1">
                <a:latin typeface="Blackadder ITC" panose="04020505051007020D02" pitchFamily="82" charset="0"/>
              </a:rPr>
              <a:t>Jaquelina</a:t>
            </a:r>
            <a:r>
              <a:rPr lang="fr-FR" sz="3600" dirty="0">
                <a:latin typeface="Blackadder ITC" panose="04020505051007020D02" pitchFamily="82" charset="0"/>
              </a:rPr>
              <a:t>, s’était mariée à Christ Watson .Les deux futurs </a:t>
            </a:r>
            <a:r>
              <a:rPr lang="fr-FR" sz="3600" dirty="0">
                <a:latin typeface="Blackadder ITC" panose="04020505051007020D02" pitchFamily="82" charset="0"/>
                <a:ea typeface="+mj-ea"/>
                <a:cs typeface="+mj-cs"/>
              </a:rPr>
              <a:t>parents ont eu Emma puis Alex .Ils se sont séparés en 1995.Ils sont restés avec leur mère . Puis le week-end avec leur </a:t>
            </a:r>
            <a:r>
              <a:rPr lang="fr-FR" sz="3600" dirty="0" err="1">
                <a:latin typeface="Blackadder ITC" panose="04020505051007020D02" pitchFamily="82" charset="0"/>
                <a:ea typeface="+mj-ea"/>
                <a:cs typeface="+mj-cs"/>
              </a:rPr>
              <a:t>père.Emma</a:t>
            </a:r>
            <a:r>
              <a:rPr lang="fr-FR" sz="3600" dirty="0">
                <a:latin typeface="Blackadder ITC" panose="04020505051007020D02" pitchFamily="82" charset="0"/>
                <a:ea typeface="+mj-ea"/>
                <a:cs typeface="+mj-cs"/>
              </a:rPr>
              <a:t> à également Alex ou </a:t>
            </a:r>
            <a:r>
              <a:rPr lang="fr-FR" sz="3600" dirty="0" err="1">
                <a:latin typeface="Blackadder ITC" panose="04020505051007020D02" pitchFamily="82" charset="0"/>
                <a:ea typeface="+mj-ea"/>
                <a:cs typeface="+mj-cs"/>
              </a:rPr>
              <a:t>Alexandre,Nina,Lucy,et</a:t>
            </a:r>
            <a:r>
              <a:rPr lang="fr-FR" sz="3600" dirty="0">
                <a:latin typeface="Blackadder ITC" panose="04020505051007020D02" pitchFamily="82" charset="0"/>
                <a:ea typeface="+mj-ea"/>
                <a:cs typeface="+mj-cs"/>
              </a:rPr>
              <a:t> Toby</a:t>
            </a:r>
            <a:r>
              <a:rPr lang="fr-FR" dirty="0"/>
              <a:t>.</a:t>
            </a:r>
          </a:p>
        </p:txBody>
      </p:sp>
      <p:pic>
        <p:nvPicPr>
          <p:cNvPr id="1026" name="Picture 2" descr="87 photos et images haute résolution de Alex Watson Emma ...">
            <a:extLst>
              <a:ext uri="{FF2B5EF4-FFF2-40B4-BE49-F238E27FC236}">
                <a16:creationId xmlns:a16="http://schemas.microsoft.com/office/drawing/2014/main" id="{C6A67DB4-B2D7-1598-328A-7E6C1679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91" y="3698578"/>
            <a:ext cx="4388661" cy="29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8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61A01B-B165-DD37-955D-906C0F94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fr-FR" sz="9600" dirty="0">
                <a:latin typeface="Edwardian Script ITC" panose="030303020407070D0804" pitchFamily="66" charset="0"/>
              </a:rPr>
              <a:t>Films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arry Potter Hermione Granger Harry Potter Ron Weasley Cast Signatures  Shower Curtain by Thh - Pixels">
            <a:extLst>
              <a:ext uri="{FF2B5EF4-FFF2-40B4-BE49-F238E27FC236}">
                <a16:creationId xmlns:a16="http://schemas.microsoft.com/office/drawing/2014/main" id="{719FA162-5647-A296-8CDA-6C940017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3756"/>
          <a:stretch/>
        </p:blipFill>
        <p:spPr bwMode="auto">
          <a:xfrm>
            <a:off x="8687511" y="109384"/>
            <a:ext cx="3359686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4FED75-88D9-F1FF-F53A-312610ED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63" y="3274186"/>
            <a:ext cx="6272784" cy="282549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6700" dirty="0">
                <a:latin typeface="Blackadder ITC" panose="04020505051007020D02" pitchFamily="82" charset="0"/>
              </a:rPr>
              <a:t>Harry Potter: </a:t>
            </a:r>
          </a:p>
          <a:p>
            <a:pPr marL="0" indent="0">
              <a:buNone/>
            </a:pPr>
            <a:endParaRPr lang="fr-FR" sz="900" dirty="0"/>
          </a:p>
          <a:p>
            <a:r>
              <a:rPr lang="fr-FR" sz="7300" dirty="0">
                <a:latin typeface="Blackadder ITC" panose="04020505051007020D02" pitchFamily="82" charset="0"/>
              </a:rPr>
              <a:t>Les filles du docteur March</a:t>
            </a:r>
            <a:r>
              <a:rPr lang="fr-FR" sz="5200" dirty="0">
                <a:latin typeface="Blackadder ITC" panose="04020505051007020D02" pitchFamily="82" charset="0"/>
              </a:rPr>
              <a:t>::                                                                       </a:t>
            </a:r>
          </a:p>
          <a:p>
            <a:pPr marL="0" indent="0">
              <a:buNone/>
            </a:pPr>
            <a:endParaRPr lang="fr-FR" sz="5200" dirty="0">
              <a:latin typeface="Edwardian Script ITC" panose="030303020407070D0804" pitchFamily="66" charset="0"/>
            </a:endParaRPr>
          </a:p>
          <a:p>
            <a:pPr marL="0" indent="0">
              <a:buNone/>
            </a:pPr>
            <a:r>
              <a:rPr lang="fr-FR" sz="6700" dirty="0">
                <a:latin typeface="Blackadder ITC" panose="04020505051007020D02" pitchFamily="82" charset="0"/>
              </a:rPr>
              <a:t>Le monde de Charlie:                                                                                           </a:t>
            </a:r>
          </a:p>
          <a:p>
            <a:pPr marL="0" indent="0">
              <a:buNone/>
            </a:pPr>
            <a:endParaRPr lang="fr-FR" sz="5200" dirty="0"/>
          </a:p>
          <a:p>
            <a:pPr marL="0" indent="0">
              <a:buNone/>
            </a:pPr>
            <a:r>
              <a:rPr lang="fr-FR" sz="6700" dirty="0">
                <a:latin typeface="Blackadder ITC" panose="04020505051007020D02" pitchFamily="82" charset="0"/>
              </a:rPr>
              <a:t>La Belle et la Bête:</a:t>
            </a:r>
          </a:p>
        </p:txBody>
      </p:sp>
      <p:pic>
        <p:nvPicPr>
          <p:cNvPr id="1028" name="Picture 4" descr="As Filhas do Doutor March - na Netflix: drama romântico de Greta Gerwig -  Sortiraparis.com">
            <a:extLst>
              <a:ext uri="{FF2B5EF4-FFF2-40B4-BE49-F238E27FC236}">
                <a16:creationId xmlns:a16="http://schemas.microsoft.com/office/drawing/2014/main" id="{DC541590-9617-CCA4-98AE-220D8A4E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9463" y="2828960"/>
            <a:ext cx="4168643" cy="323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« Belle et la Bête » : deux versions ...">
            <a:extLst>
              <a:ext uri="{FF2B5EF4-FFF2-40B4-BE49-F238E27FC236}">
                <a16:creationId xmlns:a16="http://schemas.microsoft.com/office/drawing/2014/main" id="{04BE1143-9F35-B1F2-2271-9A7D705C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31" y="-18453"/>
            <a:ext cx="3187432" cy="282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 du film Le Monde de Charlie ...">
            <a:extLst>
              <a:ext uri="{FF2B5EF4-FFF2-40B4-BE49-F238E27FC236}">
                <a16:creationId xmlns:a16="http://schemas.microsoft.com/office/drawing/2014/main" id="{29E618A6-374F-3B95-F28A-EF07F212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53829"/>
            <a:ext cx="1781175" cy="37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C55C-1DD3-1B77-EBDF-0430E84F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>
                <a:latin typeface="Blackadder ITC" panose="04020505051007020D02" pitchFamily="82" charset="0"/>
              </a:rPr>
              <a:t>Etudes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89C7F-99D8-2204-FEAE-90976538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67" y="1447060"/>
            <a:ext cx="10515600" cy="4594966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Blackadder ITC" panose="04020505051007020D02" pitchFamily="82" charset="0"/>
              </a:rPr>
              <a:t>Emma passe ses années d'école primaire d'abord à la </a:t>
            </a:r>
            <a:r>
              <a:rPr lang="fr-FR" dirty="0" err="1">
                <a:latin typeface="Blackadder ITC" panose="04020505051007020D02" pitchFamily="82" charset="0"/>
              </a:rPr>
              <a:t>Lynams</a:t>
            </a:r>
            <a:r>
              <a:rPr lang="fr-FR" dirty="0">
                <a:latin typeface="Blackadder ITC" panose="04020505051007020D02" pitchFamily="82" charset="0"/>
              </a:rPr>
              <a:t> </a:t>
            </a:r>
            <a:r>
              <a:rPr lang="fr-FR" dirty="0" err="1">
                <a:latin typeface="Blackadder ITC" panose="04020505051007020D02" pitchFamily="82" charset="0"/>
              </a:rPr>
              <a:t>School</a:t>
            </a:r>
            <a:r>
              <a:rPr lang="fr-FR" dirty="0">
                <a:latin typeface="Blackadder ITC" panose="04020505051007020D02" pitchFamily="82" charset="0"/>
              </a:rPr>
              <a:t>, école maternelle de la Dragon </a:t>
            </a:r>
            <a:r>
              <a:rPr lang="fr-FR" dirty="0" err="1">
                <a:latin typeface="Blackadder ITC" panose="04020505051007020D02" pitchFamily="82" charset="0"/>
              </a:rPr>
              <a:t>School</a:t>
            </a:r>
            <a:r>
              <a:rPr lang="fr-FR" dirty="0">
                <a:latin typeface="Blackadder ITC" panose="04020505051007020D02" pitchFamily="82" charset="0"/>
              </a:rPr>
              <a:t> d'Oxford, de septembre 1995 à juin 1998. Elle va ensuite à la Dragon </a:t>
            </a:r>
            <a:r>
              <a:rPr lang="fr-FR" dirty="0" err="1">
                <a:latin typeface="Blackadder ITC" panose="04020505051007020D02" pitchFamily="82" charset="0"/>
              </a:rPr>
              <a:t>School</a:t>
            </a:r>
            <a:r>
              <a:rPr lang="fr-FR" dirty="0">
                <a:latin typeface="Blackadder ITC" panose="04020505051007020D02" pitchFamily="82" charset="0"/>
              </a:rPr>
              <a:t>, de septembre 1998 jusqu'en juin 2003,. Elle suit des cours à temps partiel à Oxford au </a:t>
            </a:r>
            <a:r>
              <a:rPr lang="fr-FR" dirty="0" err="1">
                <a:latin typeface="Blackadder ITC" panose="04020505051007020D02" pitchFamily="82" charset="0"/>
              </a:rPr>
              <a:t>Stagecoach</a:t>
            </a:r>
            <a:r>
              <a:rPr lang="fr-FR" dirty="0">
                <a:latin typeface="Blackadder ITC" panose="04020505051007020D02" pitchFamily="82" charset="0"/>
              </a:rPr>
              <a:t> </a:t>
            </a:r>
            <a:r>
              <a:rPr lang="fr-FR" dirty="0" err="1">
                <a:latin typeface="Blackadder ITC" panose="04020505051007020D02" pitchFamily="82" charset="0"/>
              </a:rPr>
              <a:t>Theatre</a:t>
            </a:r>
            <a:r>
              <a:rPr lang="fr-FR" dirty="0">
                <a:latin typeface="Blackadder ITC" panose="04020505051007020D02" pitchFamily="82" charset="0"/>
              </a:rPr>
              <a:t> Arts, une école de théâtre où elle étudie le chant, la danse et le théâtre</a:t>
            </a: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  <a:p>
            <a:endParaRPr lang="fr-FR" dirty="0">
              <a:latin typeface="Bahnschrift SemiBold SemiConden" panose="020B0502040204020203" pitchFamily="34" charset="0"/>
            </a:endParaRPr>
          </a:p>
        </p:txBody>
      </p:sp>
      <p:pic>
        <p:nvPicPr>
          <p:cNvPr id="2050" name="Picture 2" descr="100 Beautiful Pictures of Emma Watson ...">
            <a:extLst>
              <a:ext uri="{FF2B5EF4-FFF2-40B4-BE49-F238E27FC236}">
                <a16:creationId xmlns:a16="http://schemas.microsoft.com/office/drawing/2014/main" id="{717C6927-F572-EAF8-0120-9F04603C4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774"/>
            <a:ext cx="309416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B346E1-4FB8-4BF3-906F-15E4B2F3C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43" y="3666939"/>
            <a:ext cx="6098822" cy="21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6D77E-EAEB-4BCB-A4F3-037949D4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>
                <a:latin typeface="Blackadder ITC" panose="04020505051007020D02" pitchFamily="82" charset="0"/>
              </a:rPr>
              <a:t>Evolution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D7E767-3615-424B-80C8-754C1873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690688"/>
            <a:ext cx="6880194" cy="2467993"/>
          </a:xfrm>
        </p:spPr>
        <p:txBody>
          <a:bodyPr>
            <a:noAutofit/>
          </a:bodyPr>
          <a:lstStyle/>
          <a:p>
            <a:r>
              <a:rPr lang="fr-FR" sz="3600" dirty="0">
                <a:latin typeface="Blackadder ITC" panose="04020505051007020D02" pitchFamily="82" charset="0"/>
              </a:rPr>
              <a:t>Emma Watson a </a:t>
            </a:r>
            <a:r>
              <a:rPr lang="fr-FR" sz="3600" dirty="0" err="1">
                <a:latin typeface="Blackadder ITC" panose="04020505051007020D02" pitchFamily="82" charset="0"/>
              </a:rPr>
              <a:t>naturelement</a:t>
            </a:r>
            <a:r>
              <a:rPr lang="fr-FR" sz="3600" dirty="0">
                <a:latin typeface="Blackadder ITC" panose="04020505051007020D02" pitchFamily="82" charset="0"/>
              </a:rPr>
              <a:t> un teint </a:t>
            </a:r>
            <a:r>
              <a:rPr lang="fr-FR" sz="3600" dirty="0" err="1">
                <a:latin typeface="Blackadder ITC" panose="04020505051007020D02" pitchFamily="82" charset="0"/>
              </a:rPr>
              <a:t>exeptionnelement</a:t>
            </a:r>
            <a:r>
              <a:rPr lang="fr-FR" sz="3600" dirty="0">
                <a:latin typeface="Blackadder ITC" panose="04020505051007020D02" pitchFamily="82" charset="0"/>
              </a:rPr>
              <a:t> doux et </a:t>
            </a:r>
            <a:r>
              <a:rPr lang="fr-FR" sz="3600" dirty="0" err="1">
                <a:latin typeface="Blackadder ITC" panose="04020505051007020D02" pitchFamily="82" charset="0"/>
              </a:rPr>
              <a:t>naturel.Parfait</a:t>
            </a:r>
            <a:r>
              <a:rPr lang="fr-FR" sz="3600" dirty="0">
                <a:latin typeface="Blackadder ITC" panose="04020505051007020D02" pitchFamily="82" charset="0"/>
              </a:rPr>
              <a:t> pour les magazines de mode car elle a été la plus jeune dans Vogue un très grand magazine de mode .Son visage n’a quasiment pas changé.</a:t>
            </a:r>
          </a:p>
        </p:txBody>
      </p:sp>
      <p:pic>
        <p:nvPicPr>
          <p:cNvPr id="1028" name="Picture 4" descr="Pin page">
            <a:extLst>
              <a:ext uri="{FF2B5EF4-FFF2-40B4-BE49-F238E27FC236}">
                <a16:creationId xmlns:a16="http://schemas.microsoft.com/office/drawing/2014/main" id="{DAD012E1-5174-4F61-B1A2-F553F0B8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42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4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32B02-5762-194B-2F84-CF2CDD13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>
                <a:latin typeface="Blackadder ITC" panose="04020505051007020D02" pitchFamily="82" charset="0"/>
              </a:rPr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FDC085-A512-1DC8-6642-E26B717B7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4800" dirty="0">
                <a:latin typeface="Blackadder ITC" panose="04020505051007020D02" pitchFamily="82" charset="0"/>
              </a:rPr>
              <a:t>Quel est le nom complet d’Emma?</a:t>
            </a:r>
          </a:p>
          <a:p>
            <a:r>
              <a:rPr lang="fr-FR" sz="4800" dirty="0">
                <a:latin typeface="Blackadder ITC" panose="04020505051007020D02" pitchFamily="82" charset="0"/>
              </a:rPr>
              <a:t>Elle est restée combien d’années en France?</a:t>
            </a:r>
          </a:p>
          <a:p>
            <a:r>
              <a:rPr lang="fr-FR" sz="4800" dirty="0">
                <a:latin typeface="Blackadder ITC" panose="04020505051007020D02" pitchFamily="82" charset="0"/>
              </a:rPr>
              <a:t>Comment s’appelle son frère?</a:t>
            </a:r>
          </a:p>
          <a:p>
            <a:r>
              <a:rPr lang="fr-FR" sz="4800" dirty="0">
                <a:latin typeface="Blackadder ITC" panose="04020505051007020D02" pitchFamily="82" charset="0"/>
              </a:rPr>
              <a:t>Citer nous deux de ses films</a:t>
            </a:r>
          </a:p>
          <a:p>
            <a:r>
              <a:rPr lang="fr-FR" sz="4800" dirty="0">
                <a:latin typeface="Blackadder ITC" panose="04020505051007020D02" pitchFamily="82" charset="0"/>
              </a:rPr>
              <a:t>À Quel </a:t>
            </a:r>
            <a:r>
              <a:rPr lang="fr-FR" sz="4800" dirty="0" err="1">
                <a:latin typeface="Blackadder ITC" panose="04020505051007020D02" pitchFamily="82" charset="0"/>
              </a:rPr>
              <a:t>age</a:t>
            </a:r>
            <a:r>
              <a:rPr lang="fr-FR" sz="4800" dirty="0">
                <a:latin typeface="Blackadder ITC" panose="04020505051007020D02" pitchFamily="82" charset="0"/>
              </a:rPr>
              <a:t> à t’elle auditionnée pour la belle et la bête ?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64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410</Words>
  <Application>Microsoft Office PowerPoint</Application>
  <PresentationFormat>Grand écran</PresentationFormat>
  <Paragraphs>81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Bahnschrift SemiBold SemiConden</vt:lpstr>
      <vt:lpstr>Blackadder ITC</vt:lpstr>
      <vt:lpstr>Calibri</vt:lpstr>
      <vt:lpstr>Calibri Light</vt:lpstr>
      <vt:lpstr>Edwardian Script ITC</vt:lpstr>
      <vt:lpstr>Thème Office</vt:lpstr>
      <vt:lpstr>Emma Watson</vt:lpstr>
      <vt:lpstr>Sommaire</vt:lpstr>
      <vt:lpstr>Carte d’identité</vt:lpstr>
      <vt:lpstr>Histoire</vt:lpstr>
      <vt:lpstr>Famille</vt:lpstr>
      <vt:lpstr>Films</vt:lpstr>
      <vt:lpstr>Etudes</vt:lpstr>
      <vt:lpstr>Evolution</vt:lpstr>
      <vt:lpstr>Quiz</vt:lpstr>
      <vt:lpstr>Merci de nous avoir écouté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Emma Watson</dc:title>
  <dc:creator>media</dc:creator>
  <cp:lastModifiedBy>media</cp:lastModifiedBy>
  <cp:revision>29</cp:revision>
  <dcterms:created xsi:type="dcterms:W3CDTF">2025-01-08T16:07:36Z</dcterms:created>
  <dcterms:modified xsi:type="dcterms:W3CDTF">2025-01-22T16:47:48Z</dcterms:modified>
</cp:coreProperties>
</file>