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57" r:id="rId4"/>
    <p:sldId id="259" r:id="rId5"/>
    <p:sldId id="264" r:id="rId6"/>
    <p:sldId id="260" r:id="rId7"/>
    <p:sldId id="265" r:id="rId8"/>
    <p:sldId id="266" r:id="rId9"/>
    <p:sldId id="262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>
        <p:scale>
          <a:sx n="85" d="100"/>
          <a:sy n="85" d="100"/>
        </p:scale>
        <p:origin x="48" y="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3E3-79E4-46E3-8C31-B95196391D30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A8F4-8CD4-485B-8237-E01B7EF122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90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3E3-79E4-46E3-8C31-B95196391D30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A8F4-8CD4-485B-8237-E01B7EF122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27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3E3-79E4-46E3-8C31-B95196391D30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A8F4-8CD4-485B-8237-E01B7EF122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87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3E3-79E4-46E3-8C31-B95196391D30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A8F4-8CD4-485B-8237-E01B7EF122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69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3E3-79E4-46E3-8C31-B95196391D30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A8F4-8CD4-485B-8237-E01B7EF122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96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3E3-79E4-46E3-8C31-B95196391D30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A8F4-8CD4-485B-8237-E01B7EF122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59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3E3-79E4-46E3-8C31-B95196391D30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A8F4-8CD4-485B-8237-E01B7EF122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9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3E3-79E4-46E3-8C31-B95196391D30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A8F4-8CD4-485B-8237-E01B7EF122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11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3E3-79E4-46E3-8C31-B95196391D30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A8F4-8CD4-485B-8237-E01B7EF122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89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3E3-79E4-46E3-8C31-B95196391D30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A8F4-8CD4-485B-8237-E01B7EF122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82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3E3-79E4-46E3-8C31-B95196391D30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7A8F4-8CD4-485B-8237-E01B7EF122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48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723E3-79E4-46E3-8C31-B95196391D30}" type="datetimeFigureOut">
              <a:rPr lang="fr-FR" smtClean="0"/>
              <a:t>16/05/2022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A8F4-8CD4-485B-8237-E01B7EF122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035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https://www.youtube.com/watch?v=L0Y8qFFVPXw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06E842B-C3E2-C747-5A9C-235FDAFF1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1" y="248234"/>
            <a:ext cx="4249022" cy="636153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BC9B670-6667-712F-1CF2-D599B1459C3F}"/>
              </a:ext>
            </a:extLst>
          </p:cNvPr>
          <p:cNvSpPr txBox="1"/>
          <p:nvPr/>
        </p:nvSpPr>
        <p:spPr>
          <a:xfrm>
            <a:off x="5358620" y="291710"/>
            <a:ext cx="6316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/>
              <a:t>LE HANDBALL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607220-05E5-EB3A-F930-952BC63E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26" y="1795125"/>
            <a:ext cx="3280446" cy="328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F3D39F7-474A-6979-A2B0-DDA7952DFA34}"/>
              </a:ext>
            </a:extLst>
          </p:cNvPr>
          <p:cNvSpPr txBox="1"/>
          <p:nvPr/>
        </p:nvSpPr>
        <p:spPr>
          <a:xfrm>
            <a:off x="5821430" y="5255548"/>
            <a:ext cx="53910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Lyah</a:t>
            </a:r>
            <a:r>
              <a:rPr lang="fr-FR" sz="3200" dirty="0"/>
              <a:t> LEVEZIELLE</a:t>
            </a:r>
          </a:p>
          <a:p>
            <a:pPr algn="ctr"/>
            <a:r>
              <a:rPr lang="fr-FR" sz="3200" dirty="0"/>
              <a:t>Le 17/05/2022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777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Quiz Symbole Néon Illustration Nuit éléments De Conception Isolés | Vecteur  Premium">
            <a:extLst>
              <a:ext uri="{FF2B5EF4-FFF2-40B4-BE49-F238E27FC236}">
                <a16:creationId xmlns:a16="http://schemas.microsoft.com/office/drawing/2014/main" id="{525B8222-8581-5EE0-5593-299F8A0F1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53" y="109877"/>
            <a:ext cx="5131648" cy="48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C80101B-A1EB-BC21-2472-414E64148975}"/>
              </a:ext>
            </a:extLst>
          </p:cNvPr>
          <p:cNvSpPr txBox="1"/>
          <p:nvPr/>
        </p:nvSpPr>
        <p:spPr>
          <a:xfrm>
            <a:off x="886351" y="1206944"/>
            <a:ext cx="889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Question 1</a:t>
            </a:r>
          </a:p>
          <a:p>
            <a:r>
              <a:rPr lang="fr-FR" sz="2400" dirty="0"/>
              <a:t>Combien de pas peut on faire au handball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F5D42D-3C0E-5FB1-539B-EDD98C40E506}"/>
              </a:ext>
            </a:extLst>
          </p:cNvPr>
          <p:cNvSpPr txBox="1"/>
          <p:nvPr/>
        </p:nvSpPr>
        <p:spPr>
          <a:xfrm>
            <a:off x="886351" y="2014693"/>
            <a:ext cx="260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Réponse  : 3 pas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4582E18-F136-98DF-7738-5E76B02FC747}"/>
              </a:ext>
            </a:extLst>
          </p:cNvPr>
          <p:cNvSpPr txBox="1"/>
          <p:nvPr/>
        </p:nvSpPr>
        <p:spPr>
          <a:xfrm>
            <a:off x="838200" y="2532159"/>
            <a:ext cx="889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Question 2</a:t>
            </a:r>
          </a:p>
          <a:p>
            <a:r>
              <a:rPr lang="fr-FR" sz="2400" dirty="0"/>
              <a:t>A combien de mètre le début de la zone est par rapport au but ?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A0CCF8B-9FA4-F6B1-6B3A-806F5F2476DE}"/>
              </a:ext>
            </a:extLst>
          </p:cNvPr>
          <p:cNvSpPr txBox="1"/>
          <p:nvPr/>
        </p:nvSpPr>
        <p:spPr>
          <a:xfrm>
            <a:off x="886351" y="3306321"/>
            <a:ext cx="260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Réponse  : 6 mètres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2757F6B-E3AE-FF10-53C9-93450332108A}"/>
              </a:ext>
            </a:extLst>
          </p:cNvPr>
          <p:cNvSpPr txBox="1"/>
          <p:nvPr/>
        </p:nvSpPr>
        <p:spPr>
          <a:xfrm>
            <a:off x="838200" y="3832365"/>
            <a:ext cx="889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Question 3</a:t>
            </a:r>
          </a:p>
          <a:p>
            <a:r>
              <a:rPr lang="fr-FR" sz="2400" dirty="0"/>
              <a:t>Combien de temps avons-nous le droit de garder la balle immobile ?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229EC9-BF71-C8A7-B4B6-00A6F6E240A0}"/>
              </a:ext>
            </a:extLst>
          </p:cNvPr>
          <p:cNvSpPr txBox="1"/>
          <p:nvPr/>
        </p:nvSpPr>
        <p:spPr>
          <a:xfrm>
            <a:off x="886351" y="4679778"/>
            <a:ext cx="260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Réponse  : 3 secondes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6FB7BD-3E6C-A677-A829-DF6C8A877A4B}"/>
              </a:ext>
            </a:extLst>
          </p:cNvPr>
          <p:cNvSpPr txBox="1"/>
          <p:nvPr/>
        </p:nvSpPr>
        <p:spPr>
          <a:xfrm>
            <a:off x="886351" y="5049110"/>
            <a:ext cx="889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Question 4</a:t>
            </a:r>
          </a:p>
          <a:p>
            <a:r>
              <a:rPr lang="fr-FR" sz="2400" dirty="0"/>
              <a:t>De quel pays est né le handball ?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C9C551-6F8A-1B45-431B-DBAE88A19ACB}"/>
              </a:ext>
            </a:extLst>
          </p:cNvPr>
          <p:cNvSpPr txBox="1"/>
          <p:nvPr/>
        </p:nvSpPr>
        <p:spPr>
          <a:xfrm>
            <a:off x="932165" y="5896523"/>
            <a:ext cx="260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Réponse  : Danemark</a:t>
            </a:r>
          </a:p>
        </p:txBody>
      </p:sp>
    </p:spTree>
    <p:extLst>
      <p:ext uri="{BB962C8B-B14F-4D97-AF65-F5344CB8AC3E}">
        <p14:creationId xmlns:p14="http://schemas.microsoft.com/office/powerpoint/2010/main" val="2410397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A4C25-66AF-4EB0-457C-87E5D39BF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88" y="117806"/>
            <a:ext cx="9144000" cy="1228550"/>
          </a:xfrm>
        </p:spPr>
        <p:txBody>
          <a:bodyPr>
            <a:noAutofit/>
          </a:bodyPr>
          <a:lstStyle/>
          <a:p>
            <a:r>
              <a:rPr lang="fr-FR" sz="8800" dirty="0"/>
              <a:t>FIN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6E5C52-2194-2270-3756-C1220FEA0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078" y="5989015"/>
            <a:ext cx="9144000" cy="751179"/>
          </a:xfrm>
        </p:spPr>
        <p:txBody>
          <a:bodyPr>
            <a:normAutofit/>
          </a:bodyPr>
          <a:lstStyle/>
          <a:p>
            <a:r>
              <a:rPr lang="fr-FR" sz="4400" i="1" dirty="0"/>
              <a:t>Merci pour votre écoute !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9D7A61-61BF-7E1E-8857-384352A15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46" y="1252123"/>
            <a:ext cx="6247465" cy="4685599"/>
          </a:xfrm>
          <a:prstGeom prst="rect">
            <a:avLst/>
          </a:prstGeom>
        </p:spPr>
      </p:pic>
      <p:pic>
        <p:nvPicPr>
          <p:cNvPr id="2050" name="Picture 2" descr="Saint-Gratien Sannois Handball Club - Home | Facebook">
            <a:extLst>
              <a:ext uri="{FF2B5EF4-FFF2-40B4-BE49-F238E27FC236}">
                <a16:creationId xmlns:a16="http://schemas.microsoft.com/office/drawing/2014/main" id="{CF0A1454-3395-DA26-EC64-EBD7D75A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804" y="27479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ccueil - Comité Deux-Sèvres Handball">
            <a:extLst>
              <a:ext uri="{FF2B5EF4-FFF2-40B4-BE49-F238E27FC236}">
                <a16:creationId xmlns:a16="http://schemas.microsoft.com/office/drawing/2014/main" id="{20C82533-61F8-268B-DCD5-4B4FBA7D6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21" y="274793"/>
            <a:ext cx="1855533" cy="185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2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BEE52-56D5-C921-5CE0-BDF7F0E1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4" y="178513"/>
            <a:ext cx="10515600" cy="1325563"/>
          </a:xfrm>
        </p:spPr>
        <p:txBody>
          <a:bodyPr/>
          <a:lstStyle/>
          <a:p>
            <a:pPr algn="ctr"/>
            <a:r>
              <a:rPr lang="fr-FR" sz="6000" b="1" dirty="0">
                <a:latin typeface="+mn-lt"/>
              </a:rPr>
              <a:t>SOMMAIRE</a:t>
            </a:r>
            <a:endParaRPr lang="fr-FR" b="1" dirty="0"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5E6A28F-A865-96D5-EC61-EBD4773C3183}"/>
              </a:ext>
            </a:extLst>
          </p:cNvPr>
          <p:cNvSpPr txBox="1"/>
          <p:nvPr/>
        </p:nvSpPr>
        <p:spPr>
          <a:xfrm>
            <a:off x="735821" y="1504076"/>
            <a:ext cx="59791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QU’EST-CE QUE LE HANDBALL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UN SPORT IMPRESSIONNANT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L’EQUIPE DE FRANCE FEMININE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L’EQUIPE DE FRANCE MASCULINE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LES GRANDS JOUEURS DE SAINT GRATIEN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VIDEO RECAPITULATIVE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QUIZ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2400" dirty="0"/>
          </a:p>
        </p:txBody>
      </p:sp>
      <p:pic>
        <p:nvPicPr>
          <p:cNvPr id="2050" name="Picture 2" descr="Joueur De Handball Abstrait Sautant Avec Le Ballon D'éclaboussure  D'aquarelles. Illustration De Peintures | Vecteur Premium">
            <a:extLst>
              <a:ext uri="{FF2B5EF4-FFF2-40B4-BE49-F238E27FC236}">
                <a16:creationId xmlns:a16="http://schemas.microsoft.com/office/drawing/2014/main" id="{D7316162-EB6B-8630-BC96-AC56A6252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087" y="1504076"/>
            <a:ext cx="4802187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8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93B61-B688-9326-72FE-0A3D4AD0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3295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latin typeface="+mn-lt"/>
              </a:rPr>
              <a:t>QU’EST-CE QUE LE HANDBALL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4DF8C4-6412-D077-BCB9-80CD13903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2275" y="1525870"/>
            <a:ext cx="4983947" cy="48861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900" b="1" i="1" dirty="0"/>
              <a:t>Origine </a:t>
            </a:r>
            <a:r>
              <a:rPr lang="fr-FR" dirty="0"/>
              <a:t>: </a:t>
            </a:r>
          </a:p>
          <a:p>
            <a:r>
              <a:rPr lang="fr-FR" sz="1600" dirty="0"/>
              <a:t>Le handball est considéré un sport provenant du Danemark. </a:t>
            </a:r>
            <a:br>
              <a:rPr lang="fr-FR" sz="1600" dirty="0"/>
            </a:br>
            <a:r>
              <a:rPr lang="fr-FR" sz="1600" dirty="0"/>
              <a:t>Le Danois Holger Nielsen créa les premières règles du handball moderne en 1898. </a:t>
            </a:r>
          </a:p>
          <a:p>
            <a:r>
              <a:rPr lang="fr-FR" sz="1600" dirty="0"/>
              <a:t>Le mot handball, contrairement au football et basketball qui sont des mots anglais, est un mot allemand qui signifie « balle à la main ». </a:t>
            </a:r>
          </a:p>
          <a:p>
            <a:endParaRPr lang="fr-FR" sz="1600" dirty="0"/>
          </a:p>
          <a:p>
            <a:pPr marL="0" indent="0">
              <a:buNone/>
            </a:pPr>
            <a:r>
              <a:rPr lang="fr-FR" sz="1900" b="1" i="1" dirty="0"/>
              <a:t>Définition</a:t>
            </a:r>
            <a:r>
              <a:rPr lang="fr-FR" dirty="0"/>
              <a:t> : </a:t>
            </a:r>
          </a:p>
          <a:p>
            <a:r>
              <a:rPr lang="fr-FR" sz="1600" dirty="0"/>
              <a:t>Un match de handball se déroule entre 2 équipes de 7 joueurs, sur un terrain rectangulaire, séparé en 2 camps. </a:t>
            </a:r>
          </a:p>
          <a:p>
            <a:r>
              <a:rPr lang="fr-FR" sz="1600" dirty="0"/>
              <a:t>2 cages sont situées de chaque côté du terrain et entourées d’une zone que l’on appelle 6 mètres (ou surface de but) dans laquelle les joueurs ne peuvent rentrer, à l’exception du gardien de but. </a:t>
            </a:r>
          </a:p>
          <a:p>
            <a:r>
              <a:rPr lang="fr-FR" sz="1600" dirty="0"/>
              <a:t>Pour marquer des points, une équipe doit mettre le ballon dans la cage adverse. </a:t>
            </a:r>
          </a:p>
          <a:p>
            <a:r>
              <a:rPr lang="fr-FR" sz="1600" dirty="0"/>
              <a:t>L’équipe, ayant mis le plus de buts, remporte la victoire. 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AF1BCA9C-97E8-983A-7DD5-390F09EAB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1" y="1525870"/>
            <a:ext cx="5616239" cy="48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3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omment la stratégie social media de l'équipe de France de Handball s'est  construite">
            <a:extLst>
              <a:ext uri="{FF2B5EF4-FFF2-40B4-BE49-F238E27FC236}">
                <a16:creationId xmlns:a16="http://schemas.microsoft.com/office/drawing/2014/main" id="{87E32DC8-92CA-881D-03A7-472EE8490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13" y="1465920"/>
            <a:ext cx="4768766" cy="317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3EDAE5B-6882-60C7-51E6-06E56D987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5" y="1178211"/>
            <a:ext cx="5212881" cy="294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Qualifications Euro 2020. Handball: l'équipe de France se reprend face au  Portugal à Strasbourg (33-24)">
            <a:extLst>
              <a:ext uri="{FF2B5EF4-FFF2-40B4-BE49-F238E27FC236}">
                <a16:creationId xmlns:a16="http://schemas.microsoft.com/office/drawing/2014/main" id="{5E9D9DE2-CC09-1982-63DE-C783A5F5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983" y="3769796"/>
            <a:ext cx="4388870" cy="292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8E15143-1E95-1CC0-7302-A33A9E4371E2}"/>
              </a:ext>
            </a:extLst>
          </p:cNvPr>
          <p:cNvSpPr txBox="1"/>
          <p:nvPr/>
        </p:nvSpPr>
        <p:spPr>
          <a:xfrm>
            <a:off x="580215" y="290811"/>
            <a:ext cx="10967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UN SPORT IMPRESSIONNANT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1B305E06-AF99-AD63-92F0-491152C99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21" y="3622684"/>
            <a:ext cx="5379413" cy="30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2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BAA60-DF95-D901-0594-A4122B73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72" y="434761"/>
            <a:ext cx="3932237" cy="1600200"/>
          </a:xfrm>
        </p:spPr>
        <p:txBody>
          <a:bodyPr/>
          <a:lstStyle/>
          <a:p>
            <a:pPr algn="ctr"/>
            <a:r>
              <a:rPr lang="fr-FR" b="1" dirty="0"/>
              <a:t>L’EQUIPE DE FRANCE </a:t>
            </a:r>
            <a:br>
              <a:rPr lang="fr-FR" b="1" dirty="0"/>
            </a:br>
            <a:r>
              <a:rPr lang="fr-FR" b="1" dirty="0"/>
              <a:t>FEMININE</a:t>
            </a:r>
            <a:br>
              <a:rPr lang="fr-FR" b="1" dirty="0"/>
            </a:br>
            <a:r>
              <a:rPr lang="fr-FR" b="1" dirty="0">
                <a:solidFill>
                  <a:schemeClr val="accent3"/>
                </a:solidFill>
              </a:rPr>
              <a:t>LES BLEUS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BC5995-0EB7-0511-13B3-DFE88E967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663" y="2543350"/>
            <a:ext cx="3932237" cy="123135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/>
              <a:t>2 fois championne du monde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/>
              <a:t>1 fois championne d’Europe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/>
              <a:t>1 fois championne olympique</a:t>
            </a:r>
          </a:p>
        </p:txBody>
      </p:sp>
      <p:pic>
        <p:nvPicPr>
          <p:cNvPr id="1026" name="Picture 2" descr="Equipe de France : La liste des 22 joueuses pour la préparation aux JO a  été dévoilée">
            <a:extLst>
              <a:ext uri="{FF2B5EF4-FFF2-40B4-BE49-F238E27FC236}">
                <a16:creationId xmlns:a16="http://schemas.microsoft.com/office/drawing/2014/main" id="{F2DEC000-E272-0994-D8F8-1BACC4B0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584" y="1124446"/>
            <a:ext cx="7304943" cy="530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upload.wikimedia.org/wikipedia/fr/7/73/Equipe_d...">
            <a:extLst>
              <a:ext uri="{FF2B5EF4-FFF2-40B4-BE49-F238E27FC236}">
                <a16:creationId xmlns:a16="http://schemas.microsoft.com/office/drawing/2014/main" id="{DBB62B2E-3631-C1E2-8616-8DBE57DE29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 descr="Équipe de France féminine de handball — Wikipédia">
            <a:extLst>
              <a:ext uri="{FF2B5EF4-FFF2-40B4-BE49-F238E27FC236}">
                <a16:creationId xmlns:a16="http://schemas.microsoft.com/office/drawing/2014/main" id="{A48E6C1C-FED7-031F-5AE5-206F1EF5C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41" y="3834427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6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BAA60-DF95-D901-0594-A4122B73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25" y="457200"/>
            <a:ext cx="3932237" cy="1600200"/>
          </a:xfrm>
        </p:spPr>
        <p:txBody>
          <a:bodyPr/>
          <a:lstStyle/>
          <a:p>
            <a:pPr algn="ctr"/>
            <a:r>
              <a:rPr lang="fr-FR" b="1" dirty="0"/>
              <a:t>L’EQUIPE DE FRANCE MASCULINE</a:t>
            </a:r>
            <a:br>
              <a:rPr lang="fr-FR" b="1" dirty="0"/>
            </a:br>
            <a:r>
              <a:rPr lang="fr-FR" b="1" dirty="0">
                <a:solidFill>
                  <a:schemeClr val="accent3"/>
                </a:solidFill>
              </a:rPr>
              <a:t>LES BLEUS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BC5995-0EB7-0511-13B3-DFE88E967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197646"/>
            <a:ext cx="3932237" cy="209386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/>
              <a:t>6 fois championne du monde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/>
              <a:t>3 fois championne d’Europe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dirty="0"/>
              <a:t>Et triple championne olympique</a:t>
            </a:r>
          </a:p>
          <a:p>
            <a:r>
              <a:rPr lang="fr-FR" sz="1800" dirty="0">
                <a:solidFill>
                  <a:srgbClr val="0070C0"/>
                </a:solidFill>
              </a:rPr>
              <a:t>L’équipe française masculine est la plus talentueuse de l’histoire du handball international. </a:t>
            </a:r>
          </a:p>
        </p:txBody>
      </p:sp>
      <p:pic>
        <p:nvPicPr>
          <p:cNvPr id="4098" name="Picture 2" descr="Hand/Mondial-2019 - France : une liste de 17 avec 5 joueurs de Montpellier">
            <a:extLst>
              <a:ext uri="{FF2B5EF4-FFF2-40B4-BE49-F238E27FC236}">
                <a16:creationId xmlns:a16="http://schemas.microsoft.com/office/drawing/2014/main" id="{1A6179A9-EC72-20DE-FCD8-E8346A38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63" y="1194891"/>
            <a:ext cx="7011146" cy="46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Équipe de France masculine de handball — Wikipédia">
            <a:extLst>
              <a:ext uri="{FF2B5EF4-FFF2-40B4-BE49-F238E27FC236}">
                <a16:creationId xmlns:a16="http://schemas.microsoft.com/office/drawing/2014/main" id="{F079EBB2-448C-5958-D142-98462CAC8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83" y="4229802"/>
            <a:ext cx="1846720" cy="228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0EBE8-D7C5-8373-449A-8F1E1C42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475" y="262609"/>
            <a:ext cx="10515600" cy="1325563"/>
          </a:xfrm>
        </p:spPr>
        <p:txBody>
          <a:bodyPr/>
          <a:lstStyle/>
          <a:p>
            <a:pPr algn="ctr"/>
            <a:r>
              <a:rPr lang="fr-FR" sz="4400" b="1" dirty="0"/>
              <a:t>LES GRANDS JOUEURS DE SAINT GRATIEN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2EF3B1-E571-223E-0B86-33E4E36A3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8352" y="5027483"/>
            <a:ext cx="4286368" cy="14373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400" b="1" dirty="0" err="1"/>
              <a:t>Dika</a:t>
            </a:r>
            <a:r>
              <a:rPr lang="fr-FR" sz="3400" b="1" dirty="0"/>
              <a:t> MEM</a:t>
            </a:r>
            <a:br>
              <a:rPr lang="fr-FR" dirty="0"/>
            </a:br>
            <a:r>
              <a:rPr lang="fr-FR" sz="2400" dirty="0"/>
              <a:t>Joueur de l’Equipe de France</a:t>
            </a:r>
          </a:p>
          <a:p>
            <a:pPr marL="0" indent="0">
              <a:buNone/>
            </a:pPr>
            <a:r>
              <a:rPr lang="fr-FR" sz="2400" dirty="0"/>
              <a:t>Poste arrière droit au FC Barcelone depuis 2016</a:t>
            </a:r>
          </a:p>
          <a:p>
            <a:endParaRPr lang="fr-FR" dirty="0"/>
          </a:p>
        </p:txBody>
      </p:sp>
      <p:pic>
        <p:nvPicPr>
          <p:cNvPr id="5" name="Image 4" descr="Une image contenant joueur, personne, sport athlétique, sport&#10;&#10;Description générée automatiquement">
            <a:extLst>
              <a:ext uri="{FF2B5EF4-FFF2-40B4-BE49-F238E27FC236}">
                <a16:creationId xmlns:a16="http://schemas.microsoft.com/office/drawing/2014/main" id="{AC5B426E-5DA8-63C0-C086-905C30321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64" y="1380898"/>
            <a:ext cx="4147318" cy="355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AE3052B-BBCF-5B7E-A4B4-281666BF7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6" y="1380898"/>
            <a:ext cx="2361882" cy="35501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D3BBF11-E8E7-C3B7-630B-D0175057360D}"/>
              </a:ext>
            </a:extLst>
          </p:cNvPr>
          <p:cNvSpPr txBox="1">
            <a:spLocks/>
          </p:cNvSpPr>
          <p:nvPr/>
        </p:nvSpPr>
        <p:spPr>
          <a:xfrm>
            <a:off x="771816" y="5136699"/>
            <a:ext cx="4286368" cy="1437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400" b="1" dirty="0"/>
              <a:t>Yann GENTY</a:t>
            </a:r>
            <a:br>
              <a:rPr lang="fr-FR" dirty="0"/>
            </a:br>
            <a:r>
              <a:rPr lang="fr-FR" sz="2400" dirty="0"/>
              <a:t>Joueur de l’Equipe de France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dirty="0"/>
              <a:t>Poste gardien de but au PSG depuis 2020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0E90887-1969-875B-028F-81279AB55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67" y="190276"/>
            <a:ext cx="1352460" cy="174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4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0EBE8-D7C5-8373-449A-8F1E1C42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78" y="0"/>
            <a:ext cx="10515600" cy="1325563"/>
          </a:xfrm>
        </p:spPr>
        <p:txBody>
          <a:bodyPr/>
          <a:lstStyle/>
          <a:p>
            <a:pPr algn="ctr"/>
            <a:r>
              <a:rPr lang="fr-FR" sz="4400" b="1" dirty="0"/>
              <a:t>LES GRANDS JOUEURS DE SAINT GRATIEN</a:t>
            </a:r>
            <a:endParaRPr lang="fr-FR" b="1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D3BBF11-E8E7-C3B7-630B-D0175057360D}"/>
              </a:ext>
            </a:extLst>
          </p:cNvPr>
          <p:cNvSpPr txBox="1">
            <a:spLocks/>
          </p:cNvSpPr>
          <p:nvPr/>
        </p:nvSpPr>
        <p:spPr>
          <a:xfrm>
            <a:off x="899907" y="5593522"/>
            <a:ext cx="4990399" cy="879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400" b="1" dirty="0"/>
              <a:t>Romain MATHIAS</a:t>
            </a:r>
            <a:br>
              <a:rPr lang="fr-FR" dirty="0"/>
            </a:br>
            <a:r>
              <a:rPr lang="fr-FR" sz="2400" dirty="0"/>
              <a:t>Poste gardien de but à Strasbourg </a:t>
            </a:r>
          </a:p>
        </p:txBody>
      </p:sp>
      <p:pic>
        <p:nvPicPr>
          <p:cNvPr id="8" name="Image 7" descr="Une image contenant habits, vêtement de travail&#10;&#10;Description générée automatiquement">
            <a:extLst>
              <a:ext uri="{FF2B5EF4-FFF2-40B4-BE49-F238E27FC236}">
                <a16:creationId xmlns:a16="http://schemas.microsoft.com/office/drawing/2014/main" id="{36C8B2B9-DC27-CA66-6D79-70B7AFD97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11" y="1226908"/>
            <a:ext cx="3194983" cy="4330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FDA42EA-1504-29F0-F722-EE7C46CFF75D}"/>
              </a:ext>
            </a:extLst>
          </p:cNvPr>
          <p:cNvSpPr txBox="1">
            <a:spLocks/>
          </p:cNvSpPr>
          <p:nvPr/>
        </p:nvSpPr>
        <p:spPr>
          <a:xfrm>
            <a:off x="6096000" y="5652912"/>
            <a:ext cx="5510709" cy="879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400" b="1" dirty="0"/>
              <a:t>Rubens PIERRE</a:t>
            </a:r>
            <a:br>
              <a:rPr lang="fr-FR" dirty="0"/>
            </a:br>
            <a:r>
              <a:rPr lang="fr-FR" sz="2400" dirty="0"/>
              <a:t>Poste gardien de but à Tremblay en France </a:t>
            </a:r>
          </a:p>
        </p:txBody>
      </p:sp>
      <p:pic>
        <p:nvPicPr>
          <p:cNvPr id="4098" name="Picture 2" descr="Val-d'Oise. Pierre Rubens, de Pontoise au Montpellier Handball | La Gazette  du Val d'Oise">
            <a:extLst>
              <a:ext uri="{FF2B5EF4-FFF2-40B4-BE49-F238E27FC236}">
                <a16:creationId xmlns:a16="http://schemas.microsoft.com/office/drawing/2014/main" id="{77905A14-F432-E002-124F-937ED0A1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94" y="1417998"/>
            <a:ext cx="4404320" cy="41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9D7F495-A436-6891-1393-C4517D576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85" y="55567"/>
            <a:ext cx="1217684" cy="15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BAB63D-624D-FBAD-2FB8-54776518770B}"/>
              </a:ext>
            </a:extLst>
          </p:cNvPr>
          <p:cNvSpPr txBox="1"/>
          <p:nvPr/>
        </p:nvSpPr>
        <p:spPr>
          <a:xfrm>
            <a:off x="3767840" y="6162684"/>
            <a:ext cx="6095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https://www.youtube.com/watch?v=L0Y8qFFVPXw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831959C-BDFE-939B-27FA-07ABEE121785}"/>
              </a:ext>
            </a:extLst>
          </p:cNvPr>
          <p:cNvSpPr txBox="1"/>
          <p:nvPr/>
        </p:nvSpPr>
        <p:spPr>
          <a:xfrm>
            <a:off x="1005560" y="213173"/>
            <a:ext cx="995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VIDEO RECAPITULATIVE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C378AD-BA2A-08BA-65A9-ACD1FD683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23" y="1455465"/>
            <a:ext cx="7848981" cy="46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29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391</Words>
  <Application>Microsoft Office PowerPoint</Application>
  <PresentationFormat>Grand écran</PresentationFormat>
  <Paragraphs>61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Présentation PowerPoint</vt:lpstr>
      <vt:lpstr>SOMMAIRE</vt:lpstr>
      <vt:lpstr>QU’EST-CE QUE LE HANDBALL</vt:lpstr>
      <vt:lpstr>Présentation PowerPoint</vt:lpstr>
      <vt:lpstr>L’EQUIPE DE FRANCE  FEMININE LES BLEUS</vt:lpstr>
      <vt:lpstr>L’EQUIPE DE FRANCE MASCULINE LES BLEUS</vt:lpstr>
      <vt:lpstr>LES GRANDS JOUEURS DE SAINT GRATIEN</vt:lpstr>
      <vt:lpstr>LES GRANDS JOUEURS DE SAINT GRATIEN</vt:lpstr>
      <vt:lpstr>Présentation PowerPoint</vt:lpstr>
      <vt:lpstr>Présentation PowerPoint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Jessica DENIEL</dc:creator>
  <cp:lastModifiedBy>Jessica DENIEL</cp:lastModifiedBy>
  <cp:revision>10</cp:revision>
  <dcterms:created xsi:type="dcterms:W3CDTF">2022-05-15T17:05:34Z</dcterms:created>
  <dcterms:modified xsi:type="dcterms:W3CDTF">2022-05-16T21:18:59Z</dcterms:modified>
</cp:coreProperties>
</file>