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A82B7B-2C8A-4172-B7CC-C7403DC269B1}" v="1" dt="2023-05-26T05:11: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454DC-4125-E900-389B-F34AE9515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ACD2EF-5ADD-C2C8-6F31-46AEB4E0B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0E4A8-37E6-5DD9-6D19-25CDDA2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855FE-41D4-017B-1E05-0EA33C56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FF41F-F891-0B9A-21A8-8F01FEC1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35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6E77E-FA5F-1725-ECF0-541DAB6B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A6562D-7283-7106-1528-A6E9853D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D06ED-3263-8077-B84C-12CA53DF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F2AF62-3A22-9DCF-84C9-B6154E1D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C1239-D401-230E-8ABA-31DDA086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0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31638C9-2193-2628-CE9E-0E99C5911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ABDDF7-D650-D9C1-E5C7-9901F6FA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44271-87E7-55B5-2755-7A3D822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396F06-EB8B-6A7E-4A38-7722F0D1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9DEAA6-5D6D-6328-09B1-0ABA2831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2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52F1B-3E10-4BE4-2FDB-D1A598C6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04E685-415D-354B-AFDC-64E5B041C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AA5EC-8B12-93BC-8263-D2CE219E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E3437-E378-6327-7613-5C9479C8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75077A-DA14-621B-950E-714F7C5ED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BB0F5-4686-9B5E-580F-05D95C5C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2D3424-04C9-1FAA-7236-4834D9EFC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6C63E-3E17-C507-AB03-BBB965D1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65D812-83AE-F971-3E92-E616B2B5C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8BFCDB-3E89-EE46-2D82-B2D3F862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4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40A67-A3D9-6B77-EEB6-7A117CBC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8690F3-8C05-B995-4B8A-78C6663BD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FAEAB9-F317-6147-4428-7912567C7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3FF21D-52E4-9015-5AAB-6B642421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CB635C-D348-BFD5-5D1C-6B0440981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550C58-AA00-F872-6663-82576766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28214-C3B5-6589-8879-495C43E2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5780FF-ACD1-F371-A62A-D8A3AD81C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791C46-B184-A254-A64D-0B1A394BB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41FC5A-BF4E-FC54-31F8-B5AA46A61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DE97EB-F687-C414-2C36-473913DF2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0307CD-A194-13B3-D22E-F318E42EE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8F927-9DE2-255D-7074-4FB16E7F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AA838B-8D69-2418-74A8-D7E966C5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08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3A7AC-F172-E1E1-01BB-8F430663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74C19D-14F7-281C-A921-7B9F423E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EB03C7-A145-41D4-5FE1-190D280A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52B82-3774-92A1-88B1-D47A8F69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89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3B34A7-50D1-DCF9-BBDB-FB06888A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0D4B39-6F89-EEF2-AE2C-B3153CC5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8A4400-B485-5745-AD8B-C0A0E7A1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83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A5B7A-A9DE-F61B-FC61-D096324AF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6014F-BCEC-A08D-30B9-F12D4E6C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B53A24-B926-F215-D202-B975BB8C3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7759D3-5094-1C45-329C-37203DD7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0C5018-0022-F1BF-C66B-6B450666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7D269-DE2C-3331-04BC-BEDA7740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39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D5944-644D-09B2-69E0-2D319478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5B54B1-4BFC-C3FE-357E-FD423DFA0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24E4F2-65D7-8229-BC30-66A3A22C4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67717C-A974-9643-9F51-04906A33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87F568-D2CA-9AE4-F392-1D95D651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1B1F0D-EA6B-1A3F-86AC-0EFA8EF6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0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CAEA03-1E2F-592D-4220-392A05C7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30D964-D599-08F0-D65A-9794D12E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7D6BC-EC44-1EA4-443C-BBE939AFD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A43DA-A99F-4288-869F-6135197784BE}" type="datetimeFigureOut">
              <a:rPr lang="fr-FR" smtClean="0"/>
              <a:t>26/05/2023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297CBC-3FA2-BE90-3A36-BAA6996FE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4DEFAE-2D31-4B98-5DE5-465AD73F1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5153-3A02-477E-A692-E2B8453E5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4D879-89EB-A781-AE25-F150057F6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894" y="604778"/>
            <a:ext cx="7434903" cy="1148422"/>
          </a:xfrm>
        </p:spPr>
        <p:txBody>
          <a:bodyPr/>
          <a:lstStyle/>
          <a:p>
            <a:r>
              <a:rPr lang="en-US" dirty="0"/>
              <a:t> 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078C8D-DDE5-F539-0BB3-D8F177B5C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199" y="4596426"/>
            <a:ext cx="8758727" cy="16557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LE</a:t>
            </a:r>
            <a:r>
              <a:rPr lang="fr-FR" sz="6000" dirty="0"/>
              <a:t> </a:t>
            </a:r>
            <a:r>
              <a:rPr lang="fr-FR" sz="6000" dirty="0">
                <a:solidFill>
                  <a:srgbClr val="FF0000"/>
                </a:solidFill>
              </a:rPr>
              <a:t>CA</a:t>
            </a:r>
            <a:r>
              <a:rPr lang="fr-FR" sz="6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NA</a:t>
            </a:r>
            <a:r>
              <a:rPr lang="fr-FR" sz="6000" dirty="0">
                <a:solidFill>
                  <a:srgbClr val="FF0000"/>
                </a:solidFill>
              </a:rPr>
              <a:t>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03CFEF-476A-499F-8D01-0C4DBC371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4312"/>
            <a:ext cx="8758727" cy="43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14118-0227-D971-22FC-BF99D2600F04}"/>
              </a:ext>
            </a:extLst>
          </p:cNvPr>
          <p:cNvSpPr txBox="1"/>
          <p:nvPr/>
        </p:nvSpPr>
        <p:spPr>
          <a:xfrm>
            <a:off x="2133600" y="5556373"/>
            <a:ext cx="220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BAYIHA LIYAH </a:t>
            </a:r>
          </a:p>
          <a:p>
            <a:r>
              <a:rPr lang="fr-FR" sz="2400">
                <a:solidFill>
                  <a:srgbClr val="FF0000"/>
                </a:solidFill>
              </a:rPr>
              <a:t>CM1 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167AA6-E963-C8D7-2626-6F9A13AE4F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                       </a:t>
            </a:r>
            <a:r>
              <a:rPr lang="en-US" b="1" dirty="0">
                <a:solidFill>
                  <a:schemeClr val="accent1"/>
                </a:solidFill>
              </a:rPr>
              <a:t>SOMMAIRE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1FB82-436E-0145-0BFC-EA890309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5E0924-1BE0-7369-B1B5-5CF18F96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41696"/>
            <a:ext cx="10515599" cy="51511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463452-83E0-A942-5F6A-C4138BAF0F14}"/>
              </a:ext>
            </a:extLst>
          </p:cNvPr>
          <p:cNvSpPr txBox="1"/>
          <p:nvPr/>
        </p:nvSpPr>
        <p:spPr>
          <a:xfrm>
            <a:off x="1192306" y="4019343"/>
            <a:ext cx="6490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1 –Situation Géographique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2- Le Climat canadien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3- L’histoire du Canada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4- Le drapeau du Canada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5-La population canadienne</a:t>
            </a:r>
          </a:p>
          <a:p>
            <a:r>
              <a:rPr lang="fr-FR" sz="2400" b="1" dirty="0">
                <a:solidFill>
                  <a:schemeClr val="accent1"/>
                </a:solidFill>
              </a:rPr>
              <a:t>6- Les régions canadiennes</a:t>
            </a:r>
          </a:p>
        </p:txBody>
      </p:sp>
    </p:spTree>
    <p:extLst>
      <p:ext uri="{BB962C8B-B14F-4D97-AF65-F5344CB8AC3E}">
        <p14:creationId xmlns:p14="http://schemas.microsoft.com/office/powerpoint/2010/main" val="198906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689B6-A51A-6BE1-80C7-971C4CF0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365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Situation Géographique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E6CC29-B439-D6AA-08E4-86BFC884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48365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tx2"/>
                </a:solidFill>
              </a:rPr>
              <a:t>Avec une superficie de 9  984 670 km2, le Canada est le 2eme plus grand pays  du monde après la Russie.</a:t>
            </a:r>
          </a:p>
          <a:p>
            <a:r>
              <a:rPr lang="fr-FR" dirty="0">
                <a:solidFill>
                  <a:schemeClr val="tx2"/>
                </a:solidFill>
              </a:rPr>
              <a:t>Partagé en Deux frontières avec les E-U et à l’Alaska au Nord ouest</a:t>
            </a:r>
          </a:p>
          <a:p>
            <a:r>
              <a:rPr lang="fr-FR" dirty="0">
                <a:solidFill>
                  <a:schemeClr val="tx2"/>
                </a:solidFill>
              </a:rPr>
              <a:t>Population: 39 566 248 personnes au 1</a:t>
            </a:r>
            <a:r>
              <a:rPr lang="fr-FR" baseline="30000" dirty="0">
                <a:solidFill>
                  <a:schemeClr val="tx2"/>
                </a:solidFill>
              </a:rPr>
              <a:t>er</a:t>
            </a:r>
            <a:r>
              <a:rPr lang="fr-FR" dirty="0">
                <a:solidFill>
                  <a:schemeClr val="tx2"/>
                </a:solidFill>
              </a:rPr>
              <a:t> janvier 2023</a:t>
            </a:r>
          </a:p>
          <a:p>
            <a:r>
              <a:rPr lang="fr-FR" dirty="0">
                <a:solidFill>
                  <a:schemeClr val="tx2"/>
                </a:solidFill>
              </a:rPr>
              <a:t>Densité: 3,2 habitants/km2</a:t>
            </a:r>
          </a:p>
          <a:p>
            <a:r>
              <a:rPr lang="fr-FR" dirty="0">
                <a:solidFill>
                  <a:schemeClr val="tx2"/>
                </a:solidFill>
              </a:rPr>
              <a:t>Capitale: Ottawa</a:t>
            </a:r>
          </a:p>
          <a:p>
            <a:r>
              <a:rPr lang="fr-FR" dirty="0">
                <a:solidFill>
                  <a:schemeClr val="tx2"/>
                </a:solidFill>
              </a:rPr>
              <a:t>Régime politique: démocratie parlementaire </a:t>
            </a:r>
          </a:p>
          <a:p>
            <a:r>
              <a:rPr lang="fr-FR" dirty="0">
                <a:solidFill>
                  <a:schemeClr val="tx2"/>
                </a:solidFill>
              </a:rPr>
              <a:t>Monnaie: le dollar canadien</a:t>
            </a:r>
          </a:p>
          <a:p>
            <a:r>
              <a:rPr lang="fr-FR" dirty="0">
                <a:solidFill>
                  <a:schemeClr val="tx2"/>
                </a:solidFill>
              </a:rPr>
              <a:t>Langues: anglais et françai</a:t>
            </a:r>
            <a:r>
              <a:rPr lang="fr-FR" dirty="0"/>
              <a:t>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786B167-EC4B-092F-8268-11851457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2" y="3501578"/>
            <a:ext cx="2814917" cy="14604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EB13A2-7480-FCE0-1FBB-FB68192D7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12423" y="365125"/>
            <a:ext cx="3496236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9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0484B-1873-A4F9-B227-B4DC2167D5A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LE CLIMAT CANADIEN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547FB-F514-BA01-A284-1809D3FC674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Majoritairement continental, le climat se caractérise par des hivers froids et des étés doux et humides.</a:t>
            </a:r>
          </a:p>
          <a:p>
            <a:r>
              <a:rPr lang="fr-FR" dirty="0">
                <a:solidFill>
                  <a:schemeClr val="tx2"/>
                </a:solidFill>
              </a:rPr>
              <a:t>Il y’a de grandes différences de températures: Victoria et Nanaimo, en Colombie – Britannique, ont les conditions météorologiques les  plus   confortables, tandis que Montréal est la ville de toutes les saisons.</a:t>
            </a:r>
          </a:p>
          <a:p>
            <a:r>
              <a:rPr lang="fr-FR" dirty="0">
                <a:solidFill>
                  <a:schemeClr val="tx2"/>
                </a:solidFill>
              </a:rPr>
              <a:t> Le Canada offre une  grande diversité de paysages: de hautes montagnes, des prairies, des rivières et des lacs différents types de forets et une toundra arctique.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268387-3F11-6BAF-FF78-24649C84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59" y="1"/>
            <a:ext cx="51351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7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6F1EF-7397-E200-653E-797F530292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                L’ HISTOIRE DU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BEB42-D5A8-60F2-05E6-75D5A7F502C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Le Canada , colonie française est fondée par  Samuel de Champlain en 1608 dans la vallée du fleuve Saint- Laurent.</a:t>
            </a:r>
          </a:p>
          <a:p>
            <a:r>
              <a:rPr lang="fr-FR" dirty="0">
                <a:solidFill>
                  <a:schemeClr val="tx2"/>
                </a:solidFill>
              </a:rPr>
              <a:t>Le territoire est d’abord occupé par les autochtones , mais la colonisation française  puis la conquête britannique en 1763 , les s’approprieront  les terres de la nouvelle France</a:t>
            </a:r>
          </a:p>
          <a:p>
            <a:r>
              <a:rPr lang="fr-FR" dirty="0">
                <a:solidFill>
                  <a:schemeClr val="tx2"/>
                </a:solidFill>
              </a:rPr>
              <a:t>1867: création d’un état fédéral né de l’union de trois colonies</a:t>
            </a:r>
          </a:p>
          <a:p>
            <a:r>
              <a:rPr lang="fr-FR" dirty="0">
                <a:solidFill>
                  <a:schemeClr val="tx2"/>
                </a:solidFill>
              </a:rPr>
              <a:t>1982: Création de 10   provinces et 3 territoires;</a:t>
            </a:r>
          </a:p>
          <a:p>
            <a:r>
              <a:rPr lang="fr-FR" dirty="0">
                <a:solidFill>
                  <a:schemeClr val="tx2"/>
                </a:solidFill>
              </a:rPr>
              <a:t>1867 à 1982: Canada devient indépendant du Royaume Uni.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77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A7982-DB8B-7907-A922-CF98BF6204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fr-FR" dirty="0">
                <a:solidFill>
                  <a:schemeClr val="bg2"/>
                </a:solidFill>
              </a:rPr>
              <a:t>                 </a:t>
            </a:r>
            <a:r>
              <a:rPr lang="fr-FR" b="1" dirty="0">
                <a:solidFill>
                  <a:schemeClr val="bg2"/>
                </a:solidFill>
              </a:rPr>
              <a:t>Le Drapeau du Canada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87EFC-27D0-72C8-70F1-D987C6B18F1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Le drapeau du Canada est le symbole national avec une feuille d’érable avec onze pointes.</a:t>
            </a:r>
          </a:p>
          <a:p>
            <a:r>
              <a:rPr lang="fr-FR" dirty="0">
                <a:solidFill>
                  <a:schemeClr val="tx2"/>
                </a:solidFill>
              </a:rPr>
              <a:t>Symbole de la nature et de l’environnement</a:t>
            </a:r>
          </a:p>
          <a:p>
            <a:r>
              <a:rPr lang="fr-FR" dirty="0">
                <a:solidFill>
                  <a:schemeClr val="tx2"/>
                </a:solidFill>
              </a:rPr>
              <a:t>L’érable est un arbre typique du Canada, connu pour son délicieux sirop</a:t>
            </a:r>
          </a:p>
        </p:txBody>
      </p:sp>
      <p:pic>
        <p:nvPicPr>
          <p:cNvPr id="2058" name="Picture 10" descr="Origine du drapeau du Canada - Canada.ca">
            <a:extLst>
              <a:ext uri="{FF2B5EF4-FFF2-40B4-BE49-F238E27FC236}">
                <a16:creationId xmlns:a16="http://schemas.microsoft.com/office/drawing/2014/main" id="{50031748-08D1-2E2E-40C1-EA3116EA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001294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5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4F117-0A44-7E65-79DE-BEF17C7D7F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/>
              <a:t>          </a:t>
            </a:r>
            <a:r>
              <a:rPr lang="fr-FR" b="1" dirty="0">
                <a:solidFill>
                  <a:schemeClr val="tx2"/>
                </a:solidFill>
              </a:rPr>
              <a:t>LA POPULATION CANADIENNE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D95901-3335-A0C4-E53B-DBF8A0CBFBE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Les canadiens se composent de plusieurs peuples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/>
                </a:solidFill>
              </a:rPr>
              <a:t> les canadiens français ( catholiques) et anglais( protestants).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2"/>
                </a:solidFill>
              </a:rPr>
              <a:t>A ces 2 peuples  s’ajoutent une multitude d’ethnies.</a:t>
            </a:r>
            <a:endParaRPr lang="fr-FR" b="0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Le grand Nord du Québec et les territoires du nord ouest restent le domaine des inuits.</a:t>
            </a:r>
          </a:p>
          <a:p>
            <a:pPr algn="l"/>
            <a:r>
              <a:rPr lang="fr-FR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Actuellement , les indiens vivent dans des réserves et représentent 1.5% de la population.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47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0DBD6-80A6-C4F8-669B-CF2CAA8433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    Les régions canadiennes: Le QUEBEC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7D5FF-8918-1E99-17BE-95A082117D3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Surnommé la belle province on y trouve des multitudes de lacs.</a:t>
            </a:r>
          </a:p>
          <a:p>
            <a:r>
              <a:rPr lang="fr-FR" dirty="0">
                <a:solidFill>
                  <a:schemeClr val="tx2"/>
                </a:solidFill>
              </a:rPr>
              <a:t>Montréal est une ville cosmopolite caractérisé par un mélange de culture française et anglaise. </a:t>
            </a:r>
          </a:p>
          <a:p>
            <a:r>
              <a:rPr lang="fr-FR" dirty="0">
                <a:solidFill>
                  <a:schemeClr val="tx2"/>
                </a:solidFill>
              </a:rPr>
              <a:t>Se compose de 2 parties : la basse ville où on peut  trouver le musée  de la civilisation  et la haute ville dominée par le château Frontenac.</a:t>
            </a:r>
          </a:p>
          <a:p>
            <a:r>
              <a:rPr lang="fr-FR" dirty="0">
                <a:solidFill>
                  <a:schemeClr val="tx2"/>
                </a:solidFill>
              </a:rPr>
              <a:t>Le Québec est la ville des castors ,des baleines ,des oies sauvages.</a:t>
            </a:r>
          </a:p>
          <a:p>
            <a:r>
              <a:rPr lang="fr-FR" dirty="0">
                <a:solidFill>
                  <a:schemeClr val="tx2"/>
                </a:solidFill>
              </a:rPr>
              <a:t>Il existe un phénomène particulier juste avant les 1eres neiges les érables se parent de belles feuilles de couleur rouge, orange,</a:t>
            </a:r>
          </a:p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</a:rPr>
              <a:t> jaune :c’est l’été Indien.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86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90064-8A4B-681D-EB71-FC7437B011B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/>
              <a:t>      </a:t>
            </a:r>
            <a:br>
              <a:rPr lang="fr-FR" dirty="0"/>
            </a:br>
            <a:r>
              <a:rPr lang="fr-FR" dirty="0"/>
              <a:t>       </a:t>
            </a:r>
            <a:r>
              <a:rPr lang="fr-FR" b="1" dirty="0">
                <a:solidFill>
                  <a:schemeClr val="tx2"/>
                </a:solidFill>
              </a:rPr>
              <a:t>Quelques expressions au Québec</a:t>
            </a:r>
            <a:br>
              <a:rPr lang="en-US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8F19D-13B8-F497-B985-848921157A1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Un bec: Un Baiser</a:t>
            </a:r>
          </a:p>
          <a:p>
            <a:r>
              <a:rPr lang="fr-FR" dirty="0">
                <a:solidFill>
                  <a:schemeClr val="tx2"/>
                </a:solidFill>
              </a:rPr>
              <a:t>Il tombe des peaux de lièvre: il neige beaucoup</a:t>
            </a:r>
          </a:p>
          <a:p>
            <a:r>
              <a:rPr lang="fr-FR" dirty="0">
                <a:solidFill>
                  <a:schemeClr val="tx2"/>
                </a:solidFill>
              </a:rPr>
              <a:t>Pelleter par en avant: faire une tache de façon désordonnée</a:t>
            </a:r>
          </a:p>
          <a:p>
            <a:r>
              <a:rPr lang="fr-FR" dirty="0">
                <a:solidFill>
                  <a:schemeClr val="tx2"/>
                </a:solidFill>
              </a:rPr>
              <a:t>Une voiture : un char</a:t>
            </a:r>
          </a:p>
        </p:txBody>
      </p:sp>
    </p:spTree>
    <p:extLst>
      <p:ext uri="{BB962C8B-B14F-4D97-AF65-F5344CB8AC3E}">
        <p14:creationId xmlns:p14="http://schemas.microsoft.com/office/powerpoint/2010/main" val="12310679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9934039-ae21-42ab-8848-d62b6328cef8}" enabled="1" method="Privileged" siteId="{61ed2b68-f880-49d7-bbc9-9a645e9dcf7c}" contentBits="0" removed="0"/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11377</TotalTime>
  <Words>534</Words>
  <Application>Microsoft Office PowerPoint</Application>
  <PresentationFormat>Grand écran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  </vt:lpstr>
      <vt:lpstr>                       SOMMAIRE</vt:lpstr>
      <vt:lpstr>Situation Géographique  </vt:lpstr>
      <vt:lpstr>LE CLIMAT CANADIEN</vt:lpstr>
      <vt:lpstr>                L’ HISTOIRE DU CANADA</vt:lpstr>
      <vt:lpstr>                 Le Drapeau du Canada</vt:lpstr>
      <vt:lpstr>          LA POPULATION CANADIENNE</vt:lpstr>
      <vt:lpstr>    Les régions canadiennes: Le QUEBEC</vt:lpstr>
      <vt:lpstr>              Quelques expressions au Québec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corine bayiha</dc:creator>
  <cp:lastModifiedBy>BAYIHA, DIDIER EMMANUEL</cp:lastModifiedBy>
  <cp:revision>3</cp:revision>
  <dcterms:created xsi:type="dcterms:W3CDTF">2023-04-05T16:04:42Z</dcterms:created>
  <dcterms:modified xsi:type="dcterms:W3CDTF">2023-05-26T05:25:39Z</dcterms:modified>
</cp:coreProperties>
</file>