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906E2-CAAC-45BA-91A4-5B39A039F28B}" v="1" dt="2026-01-11T16:09:04.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101" d="100"/>
          <a:sy n="101" d="100"/>
        </p:scale>
        <p:origin x="11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ORY Lamia" userId="d5fadb20-12ed-4b7a-bcf0-134efdc17ca9" providerId="ADAL" clId="{B7215770-DA0B-49D8-B4DA-EDF8D452E5A6}"/>
    <pc:docChg chg="custSel addSld modSld">
      <pc:chgData name="AMORY Lamia" userId="d5fadb20-12ed-4b7a-bcf0-134efdc17ca9" providerId="ADAL" clId="{B7215770-DA0B-49D8-B4DA-EDF8D452E5A6}" dt="2026-01-14T16:43:34.215" v="413" actId="20577"/>
      <pc:docMkLst>
        <pc:docMk/>
      </pc:docMkLst>
      <pc:sldChg chg="modSp mod">
        <pc:chgData name="AMORY Lamia" userId="d5fadb20-12ed-4b7a-bcf0-134efdc17ca9" providerId="ADAL" clId="{B7215770-DA0B-49D8-B4DA-EDF8D452E5A6}" dt="2026-01-14T16:43:34.215" v="413" actId="20577"/>
        <pc:sldMkLst>
          <pc:docMk/>
          <pc:sldMk cId="3209288454" sldId="259"/>
        </pc:sldMkLst>
        <pc:spChg chg="mod">
          <ac:chgData name="AMORY Lamia" userId="d5fadb20-12ed-4b7a-bcf0-134efdc17ca9" providerId="ADAL" clId="{B7215770-DA0B-49D8-B4DA-EDF8D452E5A6}" dt="2026-01-14T16:43:34.215" v="413" actId="20577"/>
          <ac:spMkLst>
            <pc:docMk/>
            <pc:sldMk cId="3209288454" sldId="259"/>
            <ac:spMk id="3" creationId="{A324DD93-814B-F10D-2B19-30E288BF7476}"/>
          </ac:spMkLst>
        </pc:spChg>
      </pc:sldChg>
      <pc:sldChg chg="modSp new mod modTransition">
        <pc:chgData name="AMORY Lamia" userId="d5fadb20-12ed-4b7a-bcf0-134efdc17ca9" providerId="ADAL" clId="{B7215770-DA0B-49D8-B4DA-EDF8D452E5A6}" dt="2026-01-11T17:17:22.529" v="314" actId="20577"/>
        <pc:sldMkLst>
          <pc:docMk/>
          <pc:sldMk cId="2145149708" sldId="264"/>
        </pc:sldMkLst>
        <pc:spChg chg="mod">
          <ac:chgData name="AMORY Lamia" userId="d5fadb20-12ed-4b7a-bcf0-134efdc17ca9" providerId="ADAL" clId="{B7215770-DA0B-49D8-B4DA-EDF8D452E5A6}" dt="2026-01-11T16:02:40.590" v="8" actId="255"/>
          <ac:spMkLst>
            <pc:docMk/>
            <pc:sldMk cId="2145149708" sldId="264"/>
            <ac:spMk id="2" creationId="{D2E3A499-5F6A-9E6D-4E4A-7AD73E548101}"/>
          </ac:spMkLst>
        </pc:spChg>
        <pc:spChg chg="mod">
          <ac:chgData name="AMORY Lamia" userId="d5fadb20-12ed-4b7a-bcf0-134efdc17ca9" providerId="ADAL" clId="{B7215770-DA0B-49D8-B4DA-EDF8D452E5A6}" dt="2026-01-11T17:17:22.529" v="314" actId="20577"/>
          <ac:spMkLst>
            <pc:docMk/>
            <pc:sldMk cId="2145149708" sldId="264"/>
            <ac:spMk id="3" creationId="{4C3B7634-B4DA-E9CD-8C76-0FBFF7F1C393}"/>
          </ac:spMkLst>
        </pc:spChg>
        <pc:spChg chg="mod">
          <ac:chgData name="AMORY Lamia" userId="d5fadb20-12ed-4b7a-bcf0-134efdc17ca9" providerId="ADAL" clId="{B7215770-DA0B-49D8-B4DA-EDF8D452E5A6}" dt="2026-01-11T16:02:13.339" v="2" actId="14100"/>
          <ac:spMkLst>
            <pc:docMk/>
            <pc:sldMk cId="2145149708" sldId="264"/>
            <ac:spMk id="4" creationId="{918E0B3A-1003-8258-F449-2CF02A3FCB1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E7A3B-38D0-4E4C-8E9F-F6DC65AA445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9B43C27-36EB-4348-B1EF-7201FB34A8DC}">
      <dgm:prSet/>
      <dgm:spPr/>
      <dgm:t>
        <a:bodyPr/>
        <a:lstStyle/>
        <a:p>
          <a:r>
            <a:rPr lang="fr-FR"/>
            <a:t>1. Qui est Michael Jordan </a:t>
          </a:r>
          <a:endParaRPr lang="en-US"/>
        </a:p>
      </dgm:t>
    </dgm:pt>
    <dgm:pt modelId="{389DA428-F297-4E71-8F8A-234856A16C5A}" type="parTrans" cxnId="{F9223972-2066-421D-B944-5EA033A7D372}">
      <dgm:prSet/>
      <dgm:spPr/>
      <dgm:t>
        <a:bodyPr/>
        <a:lstStyle/>
        <a:p>
          <a:endParaRPr lang="en-US"/>
        </a:p>
      </dgm:t>
    </dgm:pt>
    <dgm:pt modelId="{5E252789-72B3-4957-8BA2-CF23BFDA2E72}" type="sibTrans" cxnId="{F9223972-2066-421D-B944-5EA033A7D372}">
      <dgm:prSet/>
      <dgm:spPr/>
      <dgm:t>
        <a:bodyPr/>
        <a:lstStyle/>
        <a:p>
          <a:endParaRPr lang="en-US"/>
        </a:p>
      </dgm:t>
    </dgm:pt>
    <dgm:pt modelId="{12C9F241-5176-4458-8EC7-8853F1885F42}">
      <dgm:prSet/>
      <dgm:spPr/>
      <dgm:t>
        <a:bodyPr/>
        <a:lstStyle/>
        <a:p>
          <a:r>
            <a:rPr lang="fr-FR"/>
            <a:t>2. Son enfance et ses débuts dans le basket</a:t>
          </a:r>
          <a:endParaRPr lang="en-US"/>
        </a:p>
      </dgm:t>
    </dgm:pt>
    <dgm:pt modelId="{FB668AB3-1600-48DE-B25B-31505FCBE627}" type="parTrans" cxnId="{6F1D2B2E-8183-42EC-A3A4-116C7AA88AC3}">
      <dgm:prSet/>
      <dgm:spPr/>
      <dgm:t>
        <a:bodyPr/>
        <a:lstStyle/>
        <a:p>
          <a:endParaRPr lang="en-US"/>
        </a:p>
      </dgm:t>
    </dgm:pt>
    <dgm:pt modelId="{4051D3FB-078D-4013-8EE9-4A982076DA19}" type="sibTrans" cxnId="{6F1D2B2E-8183-42EC-A3A4-116C7AA88AC3}">
      <dgm:prSet/>
      <dgm:spPr/>
      <dgm:t>
        <a:bodyPr/>
        <a:lstStyle/>
        <a:p>
          <a:endParaRPr lang="en-US"/>
        </a:p>
      </dgm:t>
    </dgm:pt>
    <dgm:pt modelId="{A5EB03D8-E7FB-41A1-BB86-B11EF818BA25}">
      <dgm:prSet/>
      <dgm:spPr/>
      <dgm:t>
        <a:bodyPr/>
        <a:lstStyle/>
        <a:p>
          <a:r>
            <a:rPr lang="fr-FR"/>
            <a:t>3. Sa carrière en NBA </a:t>
          </a:r>
          <a:endParaRPr lang="en-US"/>
        </a:p>
      </dgm:t>
    </dgm:pt>
    <dgm:pt modelId="{90ADA047-E741-4303-89FE-56CE59D96C8F}" type="parTrans" cxnId="{41EBD0B6-0CD7-4B5A-8CCE-ED91BF79FF28}">
      <dgm:prSet/>
      <dgm:spPr/>
      <dgm:t>
        <a:bodyPr/>
        <a:lstStyle/>
        <a:p>
          <a:endParaRPr lang="en-US"/>
        </a:p>
      </dgm:t>
    </dgm:pt>
    <dgm:pt modelId="{2DFA262E-1C3F-49BC-8642-2D82FE5C3FD7}" type="sibTrans" cxnId="{41EBD0B6-0CD7-4B5A-8CCE-ED91BF79FF28}">
      <dgm:prSet/>
      <dgm:spPr/>
      <dgm:t>
        <a:bodyPr/>
        <a:lstStyle/>
        <a:p>
          <a:endParaRPr lang="en-US"/>
        </a:p>
      </dgm:t>
    </dgm:pt>
    <dgm:pt modelId="{A0EAD52A-9487-4F57-8678-8E0A8BFA8CF9}">
      <dgm:prSet/>
      <dgm:spPr/>
      <dgm:t>
        <a:bodyPr/>
        <a:lstStyle/>
        <a:p>
          <a:r>
            <a:rPr lang="fr-FR" dirty="0"/>
            <a:t>4. Ses plus grandes victoires et récompenses</a:t>
          </a:r>
          <a:endParaRPr lang="en-US" dirty="0"/>
        </a:p>
      </dgm:t>
    </dgm:pt>
    <dgm:pt modelId="{C1F15478-F1BA-4E20-A5FD-E6C92B645D8C}" type="parTrans" cxnId="{27BFC6E7-34D6-42E6-B195-6972D3901210}">
      <dgm:prSet/>
      <dgm:spPr/>
      <dgm:t>
        <a:bodyPr/>
        <a:lstStyle/>
        <a:p>
          <a:endParaRPr lang="en-US"/>
        </a:p>
      </dgm:t>
    </dgm:pt>
    <dgm:pt modelId="{8CC148B9-D8CB-4374-8BA3-50E9E2922536}" type="sibTrans" cxnId="{27BFC6E7-34D6-42E6-B195-6972D3901210}">
      <dgm:prSet/>
      <dgm:spPr/>
      <dgm:t>
        <a:bodyPr/>
        <a:lstStyle/>
        <a:p>
          <a:endParaRPr lang="en-US"/>
        </a:p>
      </dgm:t>
    </dgm:pt>
    <dgm:pt modelId="{480E0707-5619-4A62-B089-05FDA9975A10}">
      <dgm:prSet/>
      <dgm:spPr/>
      <dgm:t>
        <a:bodyPr/>
        <a:lstStyle/>
        <a:p>
          <a:r>
            <a:rPr lang="fr-FR" dirty="0"/>
            <a:t>5. Pourquoi Michael Jordan est une légende</a:t>
          </a:r>
          <a:endParaRPr lang="en-US" dirty="0"/>
        </a:p>
      </dgm:t>
    </dgm:pt>
    <dgm:pt modelId="{9B4B193D-70D9-45BA-B31A-66EB2771F63B}" type="parTrans" cxnId="{693AA752-8A13-4CD1-B047-E555A388439A}">
      <dgm:prSet/>
      <dgm:spPr/>
      <dgm:t>
        <a:bodyPr/>
        <a:lstStyle/>
        <a:p>
          <a:endParaRPr lang="en-US"/>
        </a:p>
      </dgm:t>
    </dgm:pt>
    <dgm:pt modelId="{CEC81E82-EFE1-46F9-976B-B780C6350A10}" type="sibTrans" cxnId="{693AA752-8A13-4CD1-B047-E555A388439A}">
      <dgm:prSet/>
      <dgm:spPr/>
      <dgm:t>
        <a:bodyPr/>
        <a:lstStyle/>
        <a:p>
          <a:endParaRPr lang="en-US"/>
        </a:p>
      </dgm:t>
    </dgm:pt>
    <dgm:pt modelId="{C701744C-C72C-4876-807B-82206CBB0DFA}">
      <dgm:prSet/>
      <dgm:spPr/>
      <dgm:t>
        <a:bodyPr/>
        <a:lstStyle/>
        <a:p>
          <a:r>
            <a:rPr lang="fr-FR" dirty="0"/>
            <a:t>6. Michael Jordan en dehors du basket</a:t>
          </a:r>
          <a:endParaRPr lang="en-US" dirty="0"/>
        </a:p>
      </dgm:t>
    </dgm:pt>
    <dgm:pt modelId="{DB0F2629-676B-464A-B220-9AF3C35C2038}" type="parTrans" cxnId="{3EB398BC-2D69-44F7-8A4D-4595C3A2ADD0}">
      <dgm:prSet/>
      <dgm:spPr/>
      <dgm:t>
        <a:bodyPr/>
        <a:lstStyle/>
        <a:p>
          <a:endParaRPr lang="en-US"/>
        </a:p>
      </dgm:t>
    </dgm:pt>
    <dgm:pt modelId="{C74C03BD-E3B2-4C59-8465-11E1E2EFA42D}" type="sibTrans" cxnId="{3EB398BC-2D69-44F7-8A4D-4595C3A2ADD0}">
      <dgm:prSet/>
      <dgm:spPr/>
      <dgm:t>
        <a:bodyPr/>
        <a:lstStyle/>
        <a:p>
          <a:endParaRPr lang="en-US"/>
        </a:p>
      </dgm:t>
    </dgm:pt>
    <dgm:pt modelId="{817EEBE6-9EF8-454E-9A79-BB7B83AF5382}">
      <dgm:prSet/>
      <dgm:spPr/>
      <dgm:t>
        <a:bodyPr/>
        <a:lstStyle/>
        <a:p>
          <a:r>
            <a:rPr lang="fr-FR"/>
            <a:t>7.Quiz</a:t>
          </a:r>
          <a:endParaRPr lang="en-US"/>
        </a:p>
      </dgm:t>
    </dgm:pt>
    <dgm:pt modelId="{0F3943F6-EAC1-4BBE-96BB-E9EB44958AA0}" type="parTrans" cxnId="{CFF360C7-9D72-4509-A6DC-A67E64860527}">
      <dgm:prSet/>
      <dgm:spPr/>
      <dgm:t>
        <a:bodyPr/>
        <a:lstStyle/>
        <a:p>
          <a:endParaRPr lang="en-US"/>
        </a:p>
      </dgm:t>
    </dgm:pt>
    <dgm:pt modelId="{3BC6D469-4C66-4491-9038-DE119DC45C37}" type="sibTrans" cxnId="{CFF360C7-9D72-4509-A6DC-A67E64860527}">
      <dgm:prSet/>
      <dgm:spPr/>
      <dgm:t>
        <a:bodyPr/>
        <a:lstStyle/>
        <a:p>
          <a:endParaRPr lang="en-US"/>
        </a:p>
      </dgm:t>
    </dgm:pt>
    <dgm:pt modelId="{742F24C9-EDE0-4EE1-858B-0C6F21D72EB7}" type="pres">
      <dgm:prSet presAssocID="{EB0E7A3B-38D0-4E4C-8E9F-F6DC65AA4455}" presName="diagram" presStyleCnt="0">
        <dgm:presLayoutVars>
          <dgm:dir/>
          <dgm:resizeHandles val="exact"/>
        </dgm:presLayoutVars>
      </dgm:prSet>
      <dgm:spPr/>
    </dgm:pt>
    <dgm:pt modelId="{71792DB1-F47E-4C64-8D11-455CEE8A68F4}" type="pres">
      <dgm:prSet presAssocID="{29B43C27-36EB-4348-B1EF-7201FB34A8DC}" presName="node" presStyleLbl="node1" presStyleIdx="0" presStyleCnt="7">
        <dgm:presLayoutVars>
          <dgm:bulletEnabled val="1"/>
        </dgm:presLayoutVars>
      </dgm:prSet>
      <dgm:spPr/>
    </dgm:pt>
    <dgm:pt modelId="{68D37354-73B3-4EFF-B766-1CE9AE289B1A}" type="pres">
      <dgm:prSet presAssocID="{5E252789-72B3-4957-8BA2-CF23BFDA2E72}" presName="sibTrans" presStyleCnt="0"/>
      <dgm:spPr/>
    </dgm:pt>
    <dgm:pt modelId="{81DA799A-9FE7-448E-9949-BE7CD3F2DCBE}" type="pres">
      <dgm:prSet presAssocID="{12C9F241-5176-4458-8EC7-8853F1885F42}" presName="node" presStyleLbl="node1" presStyleIdx="1" presStyleCnt="7">
        <dgm:presLayoutVars>
          <dgm:bulletEnabled val="1"/>
        </dgm:presLayoutVars>
      </dgm:prSet>
      <dgm:spPr/>
    </dgm:pt>
    <dgm:pt modelId="{57E42E2A-2020-42CD-8A3E-3BC02A23020A}" type="pres">
      <dgm:prSet presAssocID="{4051D3FB-078D-4013-8EE9-4A982076DA19}" presName="sibTrans" presStyleCnt="0"/>
      <dgm:spPr/>
    </dgm:pt>
    <dgm:pt modelId="{FF36D1BB-861E-4306-B9D6-497824486DBD}" type="pres">
      <dgm:prSet presAssocID="{A5EB03D8-E7FB-41A1-BB86-B11EF818BA25}" presName="node" presStyleLbl="node1" presStyleIdx="2" presStyleCnt="7">
        <dgm:presLayoutVars>
          <dgm:bulletEnabled val="1"/>
        </dgm:presLayoutVars>
      </dgm:prSet>
      <dgm:spPr/>
    </dgm:pt>
    <dgm:pt modelId="{17AA9B7D-B05D-4C3A-B8AE-AFDBF8DE6DC6}" type="pres">
      <dgm:prSet presAssocID="{2DFA262E-1C3F-49BC-8642-2D82FE5C3FD7}" presName="sibTrans" presStyleCnt="0"/>
      <dgm:spPr/>
    </dgm:pt>
    <dgm:pt modelId="{74F526FF-F775-4E36-96EA-EEB65BD5594C}" type="pres">
      <dgm:prSet presAssocID="{A0EAD52A-9487-4F57-8678-8E0A8BFA8CF9}" presName="node" presStyleLbl="node1" presStyleIdx="3" presStyleCnt="7">
        <dgm:presLayoutVars>
          <dgm:bulletEnabled val="1"/>
        </dgm:presLayoutVars>
      </dgm:prSet>
      <dgm:spPr/>
    </dgm:pt>
    <dgm:pt modelId="{8F695395-7735-4903-A067-F53101823BA3}" type="pres">
      <dgm:prSet presAssocID="{8CC148B9-D8CB-4374-8BA3-50E9E2922536}" presName="sibTrans" presStyleCnt="0"/>
      <dgm:spPr/>
    </dgm:pt>
    <dgm:pt modelId="{89B8610A-37D6-4C77-8CB8-8727A6B464AB}" type="pres">
      <dgm:prSet presAssocID="{480E0707-5619-4A62-B089-05FDA9975A10}" presName="node" presStyleLbl="node1" presStyleIdx="4" presStyleCnt="7">
        <dgm:presLayoutVars>
          <dgm:bulletEnabled val="1"/>
        </dgm:presLayoutVars>
      </dgm:prSet>
      <dgm:spPr/>
    </dgm:pt>
    <dgm:pt modelId="{E8D040CA-8B60-494B-8839-87AF77188EA9}" type="pres">
      <dgm:prSet presAssocID="{CEC81E82-EFE1-46F9-976B-B780C6350A10}" presName="sibTrans" presStyleCnt="0"/>
      <dgm:spPr/>
    </dgm:pt>
    <dgm:pt modelId="{21181EA2-EFE4-4FA4-BA69-9531BBA648D0}" type="pres">
      <dgm:prSet presAssocID="{C701744C-C72C-4876-807B-82206CBB0DFA}" presName="node" presStyleLbl="node1" presStyleIdx="5" presStyleCnt="7">
        <dgm:presLayoutVars>
          <dgm:bulletEnabled val="1"/>
        </dgm:presLayoutVars>
      </dgm:prSet>
      <dgm:spPr/>
    </dgm:pt>
    <dgm:pt modelId="{FB2B44B5-B2DA-4A50-82AC-D1AC5B2B1A23}" type="pres">
      <dgm:prSet presAssocID="{C74C03BD-E3B2-4C59-8465-11E1E2EFA42D}" presName="sibTrans" presStyleCnt="0"/>
      <dgm:spPr/>
    </dgm:pt>
    <dgm:pt modelId="{5DCA7A6A-1F4E-46A3-A73B-1F5C0919CE18}" type="pres">
      <dgm:prSet presAssocID="{817EEBE6-9EF8-454E-9A79-BB7B83AF5382}" presName="node" presStyleLbl="node1" presStyleIdx="6" presStyleCnt="7">
        <dgm:presLayoutVars>
          <dgm:bulletEnabled val="1"/>
        </dgm:presLayoutVars>
      </dgm:prSet>
      <dgm:spPr/>
    </dgm:pt>
  </dgm:ptLst>
  <dgm:cxnLst>
    <dgm:cxn modelId="{50DC172B-9C7F-4554-BF4C-28C2AF2B9E48}" type="presOf" srcId="{12C9F241-5176-4458-8EC7-8853F1885F42}" destId="{81DA799A-9FE7-448E-9949-BE7CD3F2DCBE}" srcOrd="0" destOrd="0" presId="urn:microsoft.com/office/officeart/2005/8/layout/default"/>
    <dgm:cxn modelId="{6F1D2B2E-8183-42EC-A3A4-116C7AA88AC3}" srcId="{EB0E7A3B-38D0-4E4C-8E9F-F6DC65AA4455}" destId="{12C9F241-5176-4458-8EC7-8853F1885F42}" srcOrd="1" destOrd="0" parTransId="{FB668AB3-1600-48DE-B25B-31505FCBE627}" sibTransId="{4051D3FB-078D-4013-8EE9-4A982076DA19}"/>
    <dgm:cxn modelId="{3D461E5D-0DD0-45A7-840C-36673E551313}" type="presOf" srcId="{817EEBE6-9EF8-454E-9A79-BB7B83AF5382}" destId="{5DCA7A6A-1F4E-46A3-A73B-1F5C0919CE18}" srcOrd="0" destOrd="0" presId="urn:microsoft.com/office/officeart/2005/8/layout/default"/>
    <dgm:cxn modelId="{4F0EAA50-5068-4D0D-B348-DC4BB6BBC336}" type="presOf" srcId="{C701744C-C72C-4876-807B-82206CBB0DFA}" destId="{21181EA2-EFE4-4FA4-BA69-9531BBA648D0}" srcOrd="0" destOrd="0" presId="urn:microsoft.com/office/officeart/2005/8/layout/default"/>
    <dgm:cxn modelId="{CC6FDA50-2E5B-4451-A221-6DF0B477F457}" type="presOf" srcId="{A0EAD52A-9487-4F57-8678-8E0A8BFA8CF9}" destId="{74F526FF-F775-4E36-96EA-EEB65BD5594C}" srcOrd="0" destOrd="0" presId="urn:microsoft.com/office/officeart/2005/8/layout/default"/>
    <dgm:cxn modelId="{F9223972-2066-421D-B944-5EA033A7D372}" srcId="{EB0E7A3B-38D0-4E4C-8E9F-F6DC65AA4455}" destId="{29B43C27-36EB-4348-B1EF-7201FB34A8DC}" srcOrd="0" destOrd="0" parTransId="{389DA428-F297-4E71-8F8A-234856A16C5A}" sibTransId="{5E252789-72B3-4957-8BA2-CF23BFDA2E72}"/>
    <dgm:cxn modelId="{693AA752-8A13-4CD1-B047-E555A388439A}" srcId="{EB0E7A3B-38D0-4E4C-8E9F-F6DC65AA4455}" destId="{480E0707-5619-4A62-B089-05FDA9975A10}" srcOrd="4" destOrd="0" parTransId="{9B4B193D-70D9-45BA-B31A-66EB2771F63B}" sibTransId="{CEC81E82-EFE1-46F9-976B-B780C6350A10}"/>
    <dgm:cxn modelId="{54806F57-E114-44BF-90E7-898BA692D134}" type="presOf" srcId="{A5EB03D8-E7FB-41A1-BB86-B11EF818BA25}" destId="{FF36D1BB-861E-4306-B9D6-497824486DBD}" srcOrd="0" destOrd="0" presId="urn:microsoft.com/office/officeart/2005/8/layout/default"/>
    <dgm:cxn modelId="{725805A6-DC22-42AC-962A-06176971BF75}" type="presOf" srcId="{480E0707-5619-4A62-B089-05FDA9975A10}" destId="{89B8610A-37D6-4C77-8CB8-8727A6B464AB}" srcOrd="0" destOrd="0" presId="urn:microsoft.com/office/officeart/2005/8/layout/default"/>
    <dgm:cxn modelId="{41EBD0B6-0CD7-4B5A-8CCE-ED91BF79FF28}" srcId="{EB0E7A3B-38D0-4E4C-8E9F-F6DC65AA4455}" destId="{A5EB03D8-E7FB-41A1-BB86-B11EF818BA25}" srcOrd="2" destOrd="0" parTransId="{90ADA047-E741-4303-89FE-56CE59D96C8F}" sibTransId="{2DFA262E-1C3F-49BC-8642-2D82FE5C3FD7}"/>
    <dgm:cxn modelId="{3EB398BC-2D69-44F7-8A4D-4595C3A2ADD0}" srcId="{EB0E7A3B-38D0-4E4C-8E9F-F6DC65AA4455}" destId="{C701744C-C72C-4876-807B-82206CBB0DFA}" srcOrd="5" destOrd="0" parTransId="{DB0F2629-676B-464A-B220-9AF3C35C2038}" sibTransId="{C74C03BD-E3B2-4C59-8465-11E1E2EFA42D}"/>
    <dgm:cxn modelId="{CFF360C7-9D72-4509-A6DC-A67E64860527}" srcId="{EB0E7A3B-38D0-4E4C-8E9F-F6DC65AA4455}" destId="{817EEBE6-9EF8-454E-9A79-BB7B83AF5382}" srcOrd="6" destOrd="0" parTransId="{0F3943F6-EAC1-4BBE-96BB-E9EB44958AA0}" sibTransId="{3BC6D469-4C66-4491-9038-DE119DC45C37}"/>
    <dgm:cxn modelId="{27BFC6E7-34D6-42E6-B195-6972D3901210}" srcId="{EB0E7A3B-38D0-4E4C-8E9F-F6DC65AA4455}" destId="{A0EAD52A-9487-4F57-8678-8E0A8BFA8CF9}" srcOrd="3" destOrd="0" parTransId="{C1F15478-F1BA-4E20-A5FD-E6C92B645D8C}" sibTransId="{8CC148B9-D8CB-4374-8BA3-50E9E2922536}"/>
    <dgm:cxn modelId="{05ED0CEF-93A2-4F92-9F01-78BB76FC1EF0}" type="presOf" srcId="{EB0E7A3B-38D0-4E4C-8E9F-F6DC65AA4455}" destId="{742F24C9-EDE0-4EE1-858B-0C6F21D72EB7}" srcOrd="0" destOrd="0" presId="urn:microsoft.com/office/officeart/2005/8/layout/default"/>
    <dgm:cxn modelId="{172A2CF9-43EE-417E-9215-8BB3CF27FDBC}" type="presOf" srcId="{29B43C27-36EB-4348-B1EF-7201FB34A8DC}" destId="{71792DB1-F47E-4C64-8D11-455CEE8A68F4}" srcOrd="0" destOrd="0" presId="urn:microsoft.com/office/officeart/2005/8/layout/default"/>
    <dgm:cxn modelId="{9C8B65C1-5523-4D9F-8F64-C4D6C822A0A3}" type="presParOf" srcId="{742F24C9-EDE0-4EE1-858B-0C6F21D72EB7}" destId="{71792DB1-F47E-4C64-8D11-455CEE8A68F4}" srcOrd="0" destOrd="0" presId="urn:microsoft.com/office/officeart/2005/8/layout/default"/>
    <dgm:cxn modelId="{9709FE4F-549D-4A53-95E1-1F55AB9BF9D1}" type="presParOf" srcId="{742F24C9-EDE0-4EE1-858B-0C6F21D72EB7}" destId="{68D37354-73B3-4EFF-B766-1CE9AE289B1A}" srcOrd="1" destOrd="0" presId="urn:microsoft.com/office/officeart/2005/8/layout/default"/>
    <dgm:cxn modelId="{69620810-9C3D-4668-992C-F366B026C10E}" type="presParOf" srcId="{742F24C9-EDE0-4EE1-858B-0C6F21D72EB7}" destId="{81DA799A-9FE7-448E-9949-BE7CD3F2DCBE}" srcOrd="2" destOrd="0" presId="urn:microsoft.com/office/officeart/2005/8/layout/default"/>
    <dgm:cxn modelId="{24CECE28-2660-449C-9DC7-FD41DE037047}" type="presParOf" srcId="{742F24C9-EDE0-4EE1-858B-0C6F21D72EB7}" destId="{57E42E2A-2020-42CD-8A3E-3BC02A23020A}" srcOrd="3" destOrd="0" presId="urn:microsoft.com/office/officeart/2005/8/layout/default"/>
    <dgm:cxn modelId="{18B5B68B-8B50-400A-8EA6-26D6C91E33F5}" type="presParOf" srcId="{742F24C9-EDE0-4EE1-858B-0C6F21D72EB7}" destId="{FF36D1BB-861E-4306-B9D6-497824486DBD}" srcOrd="4" destOrd="0" presId="urn:microsoft.com/office/officeart/2005/8/layout/default"/>
    <dgm:cxn modelId="{4969E9B3-8AF9-4DE3-B54E-046BBDEACC4B}" type="presParOf" srcId="{742F24C9-EDE0-4EE1-858B-0C6F21D72EB7}" destId="{17AA9B7D-B05D-4C3A-B8AE-AFDBF8DE6DC6}" srcOrd="5" destOrd="0" presId="urn:microsoft.com/office/officeart/2005/8/layout/default"/>
    <dgm:cxn modelId="{3074F66D-1201-4F9B-A15F-D573AA56622F}" type="presParOf" srcId="{742F24C9-EDE0-4EE1-858B-0C6F21D72EB7}" destId="{74F526FF-F775-4E36-96EA-EEB65BD5594C}" srcOrd="6" destOrd="0" presId="urn:microsoft.com/office/officeart/2005/8/layout/default"/>
    <dgm:cxn modelId="{1A5CAB8C-6681-4B49-87E3-E19005430637}" type="presParOf" srcId="{742F24C9-EDE0-4EE1-858B-0C6F21D72EB7}" destId="{8F695395-7735-4903-A067-F53101823BA3}" srcOrd="7" destOrd="0" presId="urn:microsoft.com/office/officeart/2005/8/layout/default"/>
    <dgm:cxn modelId="{578E24B2-6972-4D3D-B6E9-7A2782ECBFC0}" type="presParOf" srcId="{742F24C9-EDE0-4EE1-858B-0C6F21D72EB7}" destId="{89B8610A-37D6-4C77-8CB8-8727A6B464AB}" srcOrd="8" destOrd="0" presId="urn:microsoft.com/office/officeart/2005/8/layout/default"/>
    <dgm:cxn modelId="{BF50EA57-9494-4310-B868-7EFEC0101216}" type="presParOf" srcId="{742F24C9-EDE0-4EE1-858B-0C6F21D72EB7}" destId="{E8D040CA-8B60-494B-8839-87AF77188EA9}" srcOrd="9" destOrd="0" presId="urn:microsoft.com/office/officeart/2005/8/layout/default"/>
    <dgm:cxn modelId="{7311584D-A852-4C8B-A04D-1322E9F8B6D6}" type="presParOf" srcId="{742F24C9-EDE0-4EE1-858B-0C6F21D72EB7}" destId="{21181EA2-EFE4-4FA4-BA69-9531BBA648D0}" srcOrd="10" destOrd="0" presId="urn:microsoft.com/office/officeart/2005/8/layout/default"/>
    <dgm:cxn modelId="{6D8FF3FA-F083-434F-ABBD-ED684856EB76}" type="presParOf" srcId="{742F24C9-EDE0-4EE1-858B-0C6F21D72EB7}" destId="{FB2B44B5-B2DA-4A50-82AC-D1AC5B2B1A23}" srcOrd="11" destOrd="0" presId="urn:microsoft.com/office/officeart/2005/8/layout/default"/>
    <dgm:cxn modelId="{37CAE9AD-E596-4297-BF14-0A49BAEE5FBB}" type="presParOf" srcId="{742F24C9-EDE0-4EE1-858B-0C6F21D72EB7}" destId="{5DCA7A6A-1F4E-46A3-A73B-1F5C0919CE1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92DB1-F47E-4C64-8D11-455CEE8A68F4}">
      <dsp:nvSpPr>
        <dsp:cNvPr id="0" name=""/>
        <dsp:cNvSpPr/>
      </dsp:nvSpPr>
      <dsp:spPr>
        <a:xfrm>
          <a:off x="2817" y="593689"/>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1. Qui est Michael Jordan </a:t>
          </a:r>
          <a:endParaRPr lang="en-US" sz="2200" kern="1200"/>
        </a:p>
      </dsp:txBody>
      <dsp:txXfrm>
        <a:off x="2817" y="593689"/>
        <a:ext cx="2235464" cy="1341278"/>
      </dsp:txXfrm>
    </dsp:sp>
    <dsp:sp modelId="{81DA799A-9FE7-448E-9949-BE7CD3F2DCBE}">
      <dsp:nvSpPr>
        <dsp:cNvPr id="0" name=""/>
        <dsp:cNvSpPr/>
      </dsp:nvSpPr>
      <dsp:spPr>
        <a:xfrm>
          <a:off x="2461828" y="593689"/>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2. Son enfance et ses débuts dans le basket</a:t>
          </a:r>
          <a:endParaRPr lang="en-US" sz="2200" kern="1200"/>
        </a:p>
      </dsp:txBody>
      <dsp:txXfrm>
        <a:off x="2461828" y="593689"/>
        <a:ext cx="2235464" cy="1341278"/>
      </dsp:txXfrm>
    </dsp:sp>
    <dsp:sp modelId="{FF36D1BB-861E-4306-B9D6-497824486DBD}">
      <dsp:nvSpPr>
        <dsp:cNvPr id="0" name=""/>
        <dsp:cNvSpPr/>
      </dsp:nvSpPr>
      <dsp:spPr>
        <a:xfrm>
          <a:off x="4920839"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3. Sa carrière en NBA </a:t>
          </a:r>
          <a:endParaRPr lang="en-US" sz="2200" kern="1200"/>
        </a:p>
      </dsp:txBody>
      <dsp:txXfrm>
        <a:off x="4920839" y="593689"/>
        <a:ext cx="2235464" cy="1341278"/>
      </dsp:txXfrm>
    </dsp:sp>
    <dsp:sp modelId="{74F526FF-F775-4E36-96EA-EEB65BD5594C}">
      <dsp:nvSpPr>
        <dsp:cNvPr id="0" name=""/>
        <dsp:cNvSpPr/>
      </dsp:nvSpPr>
      <dsp:spPr>
        <a:xfrm>
          <a:off x="7379850" y="593689"/>
          <a:ext cx="2235464" cy="134127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4. Ses plus grandes victoires et récompenses</a:t>
          </a:r>
          <a:endParaRPr lang="en-US" sz="2200" kern="1200" dirty="0"/>
        </a:p>
      </dsp:txBody>
      <dsp:txXfrm>
        <a:off x="7379850" y="593689"/>
        <a:ext cx="2235464" cy="1341278"/>
      </dsp:txXfrm>
    </dsp:sp>
    <dsp:sp modelId="{89B8610A-37D6-4C77-8CB8-8727A6B464AB}">
      <dsp:nvSpPr>
        <dsp:cNvPr id="0" name=""/>
        <dsp:cNvSpPr/>
      </dsp:nvSpPr>
      <dsp:spPr>
        <a:xfrm>
          <a:off x="1232323" y="2158514"/>
          <a:ext cx="2235464" cy="13412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5. Pourquoi Michael Jordan est une légende</a:t>
          </a:r>
          <a:endParaRPr lang="en-US" sz="2200" kern="1200" dirty="0"/>
        </a:p>
      </dsp:txBody>
      <dsp:txXfrm>
        <a:off x="1232323" y="2158514"/>
        <a:ext cx="2235464" cy="1341278"/>
      </dsp:txXfrm>
    </dsp:sp>
    <dsp:sp modelId="{21181EA2-EFE4-4FA4-BA69-9531BBA648D0}">
      <dsp:nvSpPr>
        <dsp:cNvPr id="0" name=""/>
        <dsp:cNvSpPr/>
      </dsp:nvSpPr>
      <dsp:spPr>
        <a:xfrm>
          <a:off x="3691334" y="2158514"/>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6. Michael Jordan en dehors du basket</a:t>
          </a:r>
          <a:endParaRPr lang="en-US" sz="2200" kern="1200" dirty="0"/>
        </a:p>
      </dsp:txBody>
      <dsp:txXfrm>
        <a:off x="3691334" y="2158514"/>
        <a:ext cx="2235464" cy="1341278"/>
      </dsp:txXfrm>
    </dsp:sp>
    <dsp:sp modelId="{5DCA7A6A-1F4E-46A3-A73B-1F5C0919CE18}">
      <dsp:nvSpPr>
        <dsp:cNvPr id="0" name=""/>
        <dsp:cNvSpPr/>
      </dsp:nvSpPr>
      <dsp:spPr>
        <a:xfrm>
          <a:off x="6150345" y="2158514"/>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7.Quiz</a:t>
          </a:r>
          <a:endParaRPr lang="en-US" sz="2200" kern="1200"/>
        </a:p>
      </dsp:txBody>
      <dsp:txXfrm>
        <a:off x="6150345" y="2158514"/>
        <a:ext cx="2235464" cy="13412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9EFC1-B885-4C79-9897-F86E2F8F36A0}" type="datetimeFigureOut">
              <a:rPr lang="fr-FR" smtClean="0"/>
              <a:t>14/01/2026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5B6F5-58B7-45C5-9825-1EA2230AE45D}" type="slidenum">
              <a:rPr lang="fr-FR" smtClean="0"/>
              <a:t>‹N°›</a:t>
            </a:fld>
            <a:endParaRPr lang="fr-FR"/>
          </a:p>
        </p:txBody>
      </p:sp>
    </p:spTree>
    <p:extLst>
      <p:ext uri="{BB962C8B-B14F-4D97-AF65-F5344CB8AC3E}">
        <p14:creationId xmlns:p14="http://schemas.microsoft.com/office/powerpoint/2010/main" val="450551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45B6F5-58B7-45C5-9825-1EA2230AE45D}" type="slidenum">
              <a:rPr lang="fr-FR" smtClean="0"/>
              <a:t>1</a:t>
            </a:fld>
            <a:endParaRPr lang="fr-FR"/>
          </a:p>
        </p:txBody>
      </p:sp>
    </p:spTree>
    <p:extLst>
      <p:ext uri="{BB962C8B-B14F-4D97-AF65-F5344CB8AC3E}">
        <p14:creationId xmlns:p14="http://schemas.microsoft.com/office/powerpoint/2010/main" val="399474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9F7A703-52D3-49F5-9E6D-4B92AA515B4A}" type="datetimeFigureOut">
              <a:rPr lang="fr-FR" smtClean="0"/>
              <a:t>14/01/2026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197619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F7A703-52D3-49F5-9E6D-4B92AA515B4A}" type="datetimeFigureOut">
              <a:rPr lang="fr-FR" smtClean="0"/>
              <a:t>14/01/2026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44916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F7A703-52D3-49F5-9E6D-4B92AA515B4A}" type="datetimeFigureOut">
              <a:rPr lang="fr-FR" smtClean="0"/>
              <a:t>14/01/2026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E2F832-7825-48B4-BEEF-9E3AD62F9F3F}"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715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F7A703-52D3-49F5-9E6D-4B92AA515B4A}" type="datetimeFigureOut">
              <a:rPr lang="fr-FR" smtClean="0"/>
              <a:t>14/01/2026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399180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F7A703-52D3-49F5-9E6D-4B92AA515B4A}" type="datetimeFigureOut">
              <a:rPr lang="fr-FR" smtClean="0"/>
              <a:t>14/01/2026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E2F832-7825-48B4-BEEF-9E3AD62F9F3F}"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9210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F7A703-52D3-49F5-9E6D-4B92AA515B4A}" type="datetimeFigureOut">
              <a:rPr lang="fr-FR" smtClean="0"/>
              <a:t>14/01/2026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306460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F7A703-52D3-49F5-9E6D-4B92AA515B4A}" type="datetimeFigureOut">
              <a:rPr lang="fr-FR" smtClean="0"/>
              <a:t>14/01/2026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2188157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F7A703-52D3-49F5-9E6D-4B92AA515B4A}" type="datetimeFigureOut">
              <a:rPr lang="fr-FR" smtClean="0"/>
              <a:t>14/01/2026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160808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9F7A703-52D3-49F5-9E6D-4B92AA515B4A}" type="datetimeFigureOut">
              <a:rPr lang="fr-FR" smtClean="0"/>
              <a:t>14/01/2026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392241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9F7A703-52D3-49F5-9E6D-4B92AA515B4A}" type="datetimeFigureOut">
              <a:rPr lang="fr-FR" smtClean="0"/>
              <a:t>14/01/2026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106080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9F7A703-52D3-49F5-9E6D-4B92AA515B4A}" type="datetimeFigureOut">
              <a:rPr lang="fr-FR" smtClean="0"/>
              <a:t>14/01/2026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4143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9F7A703-52D3-49F5-9E6D-4B92AA515B4A}" type="datetimeFigureOut">
              <a:rPr lang="fr-FR" smtClean="0"/>
              <a:t>14/01/2026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419070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9F7A703-52D3-49F5-9E6D-4B92AA515B4A}" type="datetimeFigureOut">
              <a:rPr lang="fr-FR" smtClean="0"/>
              <a:t>14/01/2026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84930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A703-52D3-49F5-9E6D-4B92AA515B4A}" type="datetimeFigureOut">
              <a:rPr lang="fr-FR" smtClean="0"/>
              <a:t>14/01/2026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308189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9F7A703-52D3-49F5-9E6D-4B92AA515B4A}" type="datetimeFigureOut">
              <a:rPr lang="fr-FR" smtClean="0"/>
              <a:t>14/01/2026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E2F832-7825-48B4-BEEF-9E3AD62F9F3F}" type="slidenum">
              <a:rPr lang="fr-FR" smtClean="0"/>
              <a:t>‹N°›</a:t>
            </a:fld>
            <a:endParaRPr lang="fr-FR"/>
          </a:p>
        </p:txBody>
      </p:sp>
    </p:spTree>
    <p:extLst>
      <p:ext uri="{BB962C8B-B14F-4D97-AF65-F5344CB8AC3E}">
        <p14:creationId xmlns:p14="http://schemas.microsoft.com/office/powerpoint/2010/main" val="13072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E2F832-7825-48B4-BEEF-9E3AD62F9F3F}" type="slidenum">
              <a:rPr lang="fr-FR" smtClean="0"/>
              <a:t>‹N°›</a:t>
            </a:fld>
            <a:endParaRPr lang="fr-FR"/>
          </a:p>
        </p:txBody>
      </p:sp>
      <p:sp>
        <p:nvSpPr>
          <p:cNvPr id="5" name="Date Placeholder 4"/>
          <p:cNvSpPr>
            <a:spLocks noGrp="1"/>
          </p:cNvSpPr>
          <p:nvPr>
            <p:ph type="dt" sz="half" idx="10"/>
          </p:nvPr>
        </p:nvSpPr>
        <p:spPr/>
        <p:txBody>
          <a:bodyPr/>
          <a:lstStyle/>
          <a:p>
            <a:fld id="{D9F7A703-52D3-49F5-9E6D-4B92AA515B4A}" type="datetimeFigureOut">
              <a:rPr lang="fr-FR" smtClean="0"/>
              <a:t>14/01/2026</a:t>
            </a:fld>
            <a:endParaRPr lang="fr-FR"/>
          </a:p>
        </p:txBody>
      </p:sp>
    </p:spTree>
    <p:extLst>
      <p:ext uri="{BB962C8B-B14F-4D97-AF65-F5344CB8AC3E}">
        <p14:creationId xmlns:p14="http://schemas.microsoft.com/office/powerpoint/2010/main" val="107522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F7A703-52D3-49F5-9E6D-4B92AA515B4A}" type="datetimeFigureOut">
              <a:rPr lang="fr-FR" smtClean="0"/>
              <a:t>14/01/2026</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E2F832-7825-48B4-BEEF-9E3AD62F9F3F}" type="slidenum">
              <a:rPr lang="fr-FR" smtClean="0"/>
              <a:t>‹N°›</a:t>
            </a:fld>
            <a:endParaRPr lang="fr-FR"/>
          </a:p>
        </p:txBody>
      </p:sp>
    </p:spTree>
    <p:extLst>
      <p:ext uri="{BB962C8B-B14F-4D97-AF65-F5344CB8AC3E}">
        <p14:creationId xmlns:p14="http://schemas.microsoft.com/office/powerpoint/2010/main" val="262977171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2D95A38-8BBC-7F84-5116-6380F5F37926}"/>
              </a:ext>
            </a:extLst>
          </p:cNvPr>
          <p:cNvPicPr>
            <a:picLocks noChangeAspect="1"/>
          </p:cNvPicPr>
          <p:nvPr/>
        </p:nvPicPr>
        <p:blipFill>
          <a:blip r:embed="rId3"/>
          <a:srcRect r="1247" b="-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re 1">
            <a:extLst>
              <a:ext uri="{FF2B5EF4-FFF2-40B4-BE49-F238E27FC236}">
                <a16:creationId xmlns:a16="http://schemas.microsoft.com/office/drawing/2014/main" id="{E783E096-01B7-D257-53B6-EF135799B94F}"/>
              </a:ext>
            </a:extLst>
          </p:cNvPr>
          <p:cNvSpPr>
            <a:spLocks noGrp="1"/>
          </p:cNvSpPr>
          <p:nvPr>
            <p:ph type="ctrTitle"/>
          </p:nvPr>
        </p:nvSpPr>
        <p:spPr>
          <a:xfrm>
            <a:off x="5380563" y="1678665"/>
            <a:ext cx="3887839" cy="2372168"/>
          </a:xfrm>
        </p:spPr>
        <p:txBody>
          <a:bodyPr>
            <a:normAutofit/>
          </a:bodyPr>
          <a:lstStyle/>
          <a:p>
            <a:r>
              <a:rPr lang="fr-FR" b="1"/>
              <a:t>Michael Jordan</a:t>
            </a:r>
            <a:endParaRPr lang="fr-FR" b="1" dirty="0"/>
          </a:p>
        </p:txBody>
      </p:sp>
      <p:sp>
        <p:nvSpPr>
          <p:cNvPr id="3" name="Sous-titre 2">
            <a:extLst>
              <a:ext uri="{FF2B5EF4-FFF2-40B4-BE49-F238E27FC236}">
                <a16:creationId xmlns:a16="http://schemas.microsoft.com/office/drawing/2014/main" id="{D71B7DB8-2F40-DA52-3561-2B21BACB3CF0}"/>
              </a:ext>
            </a:extLst>
          </p:cNvPr>
          <p:cNvSpPr>
            <a:spLocks noGrp="1"/>
          </p:cNvSpPr>
          <p:nvPr>
            <p:ph type="subTitle" idx="1"/>
          </p:nvPr>
        </p:nvSpPr>
        <p:spPr>
          <a:xfrm>
            <a:off x="5380563" y="4050833"/>
            <a:ext cx="3893440" cy="1096899"/>
          </a:xfrm>
        </p:spPr>
        <p:txBody>
          <a:bodyPr>
            <a:normAutofit/>
          </a:bodyPr>
          <a:lstStyle/>
          <a:p>
            <a:r>
              <a:rPr lang="fr-FR"/>
              <a:t>Par Nehlan et Mohamed</a:t>
            </a:r>
            <a:endParaRPr lang="fr-FR" dirty="0"/>
          </a:p>
        </p:txBody>
      </p:sp>
    </p:spTree>
    <p:extLst>
      <p:ext uri="{BB962C8B-B14F-4D97-AF65-F5344CB8AC3E}">
        <p14:creationId xmlns:p14="http://schemas.microsoft.com/office/powerpoint/2010/main" val="166615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BB14312-BCA2-2C5F-0F90-F40E348E056C}"/>
              </a:ext>
            </a:extLst>
          </p:cNvPr>
          <p:cNvSpPr>
            <a:spLocks noGrp="1"/>
          </p:cNvSpPr>
          <p:nvPr>
            <p:ph type="title"/>
          </p:nvPr>
        </p:nvSpPr>
        <p:spPr>
          <a:xfrm>
            <a:off x="1286933" y="609600"/>
            <a:ext cx="10197494" cy="1099457"/>
          </a:xfrm>
        </p:spPr>
        <p:txBody>
          <a:bodyPr>
            <a:normAutofit/>
          </a:bodyPr>
          <a:lstStyle/>
          <a:p>
            <a:r>
              <a:rPr lang="fr-FR" dirty="0"/>
              <a:t>SOMMAIRE:</a:t>
            </a: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aphicFrame>
        <p:nvGraphicFramePr>
          <p:cNvPr id="5" name="Espace réservé du contenu 2">
            <a:extLst>
              <a:ext uri="{FF2B5EF4-FFF2-40B4-BE49-F238E27FC236}">
                <a16:creationId xmlns:a16="http://schemas.microsoft.com/office/drawing/2014/main" id="{306E6843-CD35-AFFC-3B15-6F74757B9558}"/>
              </a:ext>
            </a:extLst>
          </p:cNvPr>
          <p:cNvGraphicFramePr>
            <a:graphicFrameLocks noGrp="1"/>
          </p:cNvGraphicFramePr>
          <p:nvPr>
            <p:ph idx="1"/>
            <p:extLst>
              <p:ext uri="{D42A27DB-BD31-4B8C-83A1-F6EECF244321}">
                <p14:modId xmlns:p14="http://schemas.microsoft.com/office/powerpoint/2010/main" val="313659317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19892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4" name="Straight Connector 123">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6"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27"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28" name="Isosceles Triangle 127">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29"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0"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1"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2" name="Isosceles Triangle 131">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3" name="Isosceles Triangle 132">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135" name="Rectangle 13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7" name="Rectangle 13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4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47" name="Isosceles Triangle 14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4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1" name="Isosceles Triangle 15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3" name="Freeform: Shape 15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B97FCFA4-C20F-2673-C21A-6B5B4F0F44DE}"/>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Qui est Michael Jordan</a:t>
            </a:r>
          </a:p>
        </p:txBody>
      </p:sp>
      <p:pic>
        <p:nvPicPr>
          <p:cNvPr id="5" name="Espace réservé du contenu 4">
            <a:extLst>
              <a:ext uri="{FF2B5EF4-FFF2-40B4-BE49-F238E27FC236}">
                <a16:creationId xmlns:a16="http://schemas.microsoft.com/office/drawing/2014/main" id="{C6D636F9-D1D8-94D9-6DA5-42467F373222}"/>
              </a:ext>
            </a:extLst>
          </p:cNvPr>
          <p:cNvPicPr>
            <a:picLocks noGrp="1" noChangeAspect="1"/>
          </p:cNvPicPr>
          <p:nvPr>
            <p:ph sz="half" idx="2"/>
          </p:nvPr>
        </p:nvPicPr>
        <p:blipFill>
          <a:blip r:embed="rId2"/>
          <a:stretch>
            <a:fillRect/>
          </a:stretch>
        </p:blipFill>
        <p:spPr>
          <a:xfrm rot="21600000">
            <a:off x="339047" y="1469204"/>
            <a:ext cx="4980788" cy="3873358"/>
          </a:xfrm>
          <a:prstGeom prst="rect">
            <a:avLst/>
          </a:prstGeom>
        </p:spPr>
      </p:pic>
      <p:sp>
        <p:nvSpPr>
          <p:cNvPr id="3" name="Espace réservé du contenu 2">
            <a:extLst>
              <a:ext uri="{FF2B5EF4-FFF2-40B4-BE49-F238E27FC236}">
                <a16:creationId xmlns:a16="http://schemas.microsoft.com/office/drawing/2014/main" id="{A254B404-791E-F640-5957-E578ED64D271}"/>
              </a:ext>
            </a:extLst>
          </p:cNvPr>
          <p:cNvSpPr>
            <a:spLocks noGrp="1"/>
          </p:cNvSpPr>
          <p:nvPr>
            <p:ph sz="half" idx="1"/>
          </p:nvPr>
        </p:nvSpPr>
        <p:spPr>
          <a:xfrm>
            <a:off x="7181725" y="2837329"/>
            <a:ext cx="4512988" cy="3317938"/>
          </a:xfrm>
        </p:spPr>
        <p:txBody>
          <a:bodyPr vert="horz" lIns="91440" tIns="45720" rIns="91440" bIns="45720" rtlCol="0" anchor="t">
            <a:normAutofit/>
          </a:bodyPr>
          <a:lstStyle/>
          <a:p>
            <a:r>
              <a:rPr lang="en-US">
                <a:solidFill>
                  <a:srgbClr val="FFFFFF"/>
                </a:solidFill>
              </a:rPr>
              <a:t>Michael Jordan est un célèbre joueur de basketball américain.Il est né le 17 février 1963 à Brooklyn, aux États-Unis, et a grandi en Caroline du Nord.Son vrai nom est Michael Jeffrey Jordan.Il est connu dans le monde entier pour son talent, sa rapidité et son esprit de compétition.Beaucoup de personnes pensent qu’il est le meilleur joueur de basketball de l’histoire.</a:t>
            </a:r>
          </a:p>
        </p:txBody>
      </p:sp>
    </p:spTree>
    <p:extLst>
      <p:ext uri="{BB962C8B-B14F-4D97-AF65-F5344CB8AC3E}">
        <p14:creationId xmlns:p14="http://schemas.microsoft.com/office/powerpoint/2010/main" val="270194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0"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941C6970-079F-8FBB-3AFE-59510064F483}"/>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dirty="0">
                <a:solidFill>
                  <a:srgbClr val="FFFFFF"/>
                </a:solidFill>
              </a:rPr>
              <a:t>Son </a:t>
            </a:r>
            <a:r>
              <a:rPr lang="en-US" dirty="0" err="1">
                <a:solidFill>
                  <a:srgbClr val="FFFFFF"/>
                </a:solidFill>
              </a:rPr>
              <a:t>enfance</a:t>
            </a:r>
            <a:r>
              <a:rPr lang="en-US" dirty="0">
                <a:solidFill>
                  <a:srgbClr val="FFFFFF"/>
                </a:solidFill>
              </a:rPr>
              <a:t> et </a:t>
            </a:r>
            <a:r>
              <a:rPr lang="en-US" dirty="0" err="1">
                <a:solidFill>
                  <a:srgbClr val="FFFFFF"/>
                </a:solidFill>
              </a:rPr>
              <a:t>ses</a:t>
            </a:r>
            <a:r>
              <a:rPr lang="en-US" dirty="0">
                <a:solidFill>
                  <a:srgbClr val="FFFFFF"/>
                </a:solidFill>
              </a:rPr>
              <a:t> débuts dans le basket</a:t>
            </a:r>
          </a:p>
        </p:txBody>
      </p:sp>
      <p:pic>
        <p:nvPicPr>
          <p:cNvPr id="5" name="Espace réservé du contenu 4">
            <a:extLst>
              <a:ext uri="{FF2B5EF4-FFF2-40B4-BE49-F238E27FC236}">
                <a16:creationId xmlns:a16="http://schemas.microsoft.com/office/drawing/2014/main" id="{0D5A2C35-3D7F-5E68-F611-DBB79BAA45DF}"/>
              </a:ext>
            </a:extLst>
          </p:cNvPr>
          <p:cNvPicPr>
            <a:picLocks noGrp="1" noChangeAspect="1"/>
          </p:cNvPicPr>
          <p:nvPr>
            <p:ph sz="half" idx="2"/>
          </p:nvPr>
        </p:nvPicPr>
        <p:blipFill>
          <a:blip r:embed="rId2"/>
          <a:stretch>
            <a:fillRect/>
          </a:stretch>
        </p:blipFill>
        <p:spPr>
          <a:xfrm>
            <a:off x="1017969" y="1168399"/>
            <a:ext cx="3335338" cy="4610101"/>
          </a:xfrm>
          <a:prstGeom prst="rect">
            <a:avLst/>
          </a:prstGeom>
        </p:spPr>
      </p:pic>
      <p:sp>
        <p:nvSpPr>
          <p:cNvPr id="3" name="Espace réservé du contenu 2">
            <a:extLst>
              <a:ext uri="{FF2B5EF4-FFF2-40B4-BE49-F238E27FC236}">
                <a16:creationId xmlns:a16="http://schemas.microsoft.com/office/drawing/2014/main" id="{A324DD93-814B-F10D-2B19-30E288BF7476}"/>
              </a:ext>
            </a:extLst>
          </p:cNvPr>
          <p:cNvSpPr>
            <a:spLocks noGrp="1"/>
          </p:cNvSpPr>
          <p:nvPr>
            <p:ph sz="half" idx="1"/>
          </p:nvPr>
        </p:nvSpPr>
        <p:spPr>
          <a:xfrm>
            <a:off x="7181725" y="2837329"/>
            <a:ext cx="4512988" cy="3317938"/>
          </a:xfrm>
        </p:spPr>
        <p:txBody>
          <a:bodyPr vert="horz" lIns="91440" tIns="45720" rIns="91440" bIns="45720" rtlCol="0" anchor="t">
            <a:normAutofit/>
          </a:bodyPr>
          <a:lstStyle/>
          <a:p>
            <a:pPr>
              <a:lnSpc>
                <a:spcPct val="90000"/>
              </a:lnSpc>
            </a:pPr>
            <a:r>
              <a:rPr lang="fr-FR" noProof="0" dirty="0">
                <a:solidFill>
                  <a:srgbClr val="FFFFFF"/>
                </a:solidFill>
              </a:rPr>
              <a:t>Michael Jordan aimait le sport dès son enfance .Il jouait au basketball, au baseball et au football américain .Il s’est alors entraîné encore plus dur pour progresser. Grâce à son travail, il est devenu l’un des meilleurs joueurs de son école. Plus tard, il est allé à l’université de Caroline du Nord, où il a gagné un grand tournoi universitaire</a:t>
            </a:r>
            <a:r>
              <a:rPr lang="en-US" dirty="0">
                <a:solidFill>
                  <a:srgbClr val="FFFFFF"/>
                </a:solidFill>
              </a:rPr>
              <a:t>.</a:t>
            </a:r>
          </a:p>
        </p:txBody>
      </p:sp>
    </p:spTree>
    <p:extLst>
      <p:ext uri="{BB962C8B-B14F-4D97-AF65-F5344CB8AC3E}">
        <p14:creationId xmlns:p14="http://schemas.microsoft.com/office/powerpoint/2010/main" val="320928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0"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4FF44152-D76A-46DF-EFD4-E98624963B0F}"/>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Sa carrière en NBA </a:t>
            </a:r>
            <a:br>
              <a:rPr lang="en-US">
                <a:solidFill>
                  <a:srgbClr val="FFFFFF"/>
                </a:solidFill>
              </a:rPr>
            </a:br>
            <a:endParaRPr lang="en-US">
              <a:solidFill>
                <a:srgbClr val="FFFFFF"/>
              </a:solidFill>
            </a:endParaRPr>
          </a:p>
        </p:txBody>
      </p:sp>
      <p:pic>
        <p:nvPicPr>
          <p:cNvPr id="5" name="Espace réservé du contenu 4">
            <a:extLst>
              <a:ext uri="{FF2B5EF4-FFF2-40B4-BE49-F238E27FC236}">
                <a16:creationId xmlns:a16="http://schemas.microsoft.com/office/drawing/2014/main" id="{67A84C1A-8994-4545-4AA8-13651B760963}"/>
              </a:ext>
            </a:extLst>
          </p:cNvPr>
          <p:cNvPicPr>
            <a:picLocks noGrp="1" noChangeAspect="1"/>
          </p:cNvPicPr>
          <p:nvPr>
            <p:ph sz="half" idx="2"/>
          </p:nvPr>
        </p:nvPicPr>
        <p:blipFill>
          <a:blip r:embed="rId2"/>
          <a:stretch>
            <a:fillRect/>
          </a:stretch>
        </p:blipFill>
        <p:spPr>
          <a:xfrm>
            <a:off x="757251" y="1989495"/>
            <a:ext cx="3856774" cy="2967908"/>
          </a:xfrm>
          <a:prstGeom prst="rect">
            <a:avLst/>
          </a:prstGeom>
        </p:spPr>
      </p:pic>
      <p:sp>
        <p:nvSpPr>
          <p:cNvPr id="3" name="Espace réservé du contenu 2">
            <a:extLst>
              <a:ext uri="{FF2B5EF4-FFF2-40B4-BE49-F238E27FC236}">
                <a16:creationId xmlns:a16="http://schemas.microsoft.com/office/drawing/2014/main" id="{43CD87A9-39CE-26BC-3137-2EA827C140B5}"/>
              </a:ext>
            </a:extLst>
          </p:cNvPr>
          <p:cNvSpPr>
            <a:spLocks noGrp="1"/>
          </p:cNvSpPr>
          <p:nvPr>
            <p:ph sz="half" idx="1"/>
          </p:nvPr>
        </p:nvSpPr>
        <p:spPr>
          <a:xfrm>
            <a:off x="7181725" y="2837329"/>
            <a:ext cx="4512988" cy="3317938"/>
          </a:xfrm>
        </p:spPr>
        <p:txBody>
          <a:bodyPr vert="horz" lIns="91440" tIns="45720" rIns="91440" bIns="45720" rtlCol="0" anchor="t">
            <a:normAutofit/>
          </a:bodyPr>
          <a:lstStyle/>
          <a:p>
            <a:r>
              <a:rPr lang="en-US">
                <a:solidFill>
                  <a:srgbClr val="FFFFFF"/>
                </a:solidFill>
              </a:rPr>
              <a:t>Michael Jordan est entré en NBA en 1984.Il a joué principalement avec les Chicago Bulls.Il était très fort pour marquer des paniers, sauter haut et défendre.Il était aussi un très bon capitaine pour son équipe.Il a arrêté le basketball une première fois, puis est revenu pour gagner encore plus de titres.À la fin de sa carrière, il a joué avec les Washington Wizards.</a:t>
            </a:r>
          </a:p>
        </p:txBody>
      </p:sp>
    </p:spTree>
    <p:extLst>
      <p:ext uri="{BB962C8B-B14F-4D97-AF65-F5344CB8AC3E}">
        <p14:creationId xmlns:p14="http://schemas.microsoft.com/office/powerpoint/2010/main" val="9378478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9"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1"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3"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5"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7"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1"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42" name="Rectangle 4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79349678-2C85-AA6A-0496-75A433860BEF}"/>
              </a:ext>
            </a:extLst>
          </p:cNvPr>
          <p:cNvSpPr>
            <a:spLocks noGrp="1"/>
          </p:cNvSpPr>
          <p:nvPr>
            <p:ph type="title"/>
          </p:nvPr>
        </p:nvSpPr>
        <p:spPr>
          <a:xfrm>
            <a:off x="7181723" y="609600"/>
            <a:ext cx="4512989" cy="2227730"/>
          </a:xfrm>
        </p:spPr>
        <p:txBody>
          <a:bodyPr vert="horz" lIns="91440" tIns="45720" rIns="91440" bIns="45720" rtlCol="0" anchor="ctr">
            <a:normAutofit/>
          </a:bodyPr>
          <a:lstStyle/>
          <a:p>
            <a:pPr marL="571500" indent="-571500">
              <a:lnSpc>
                <a:spcPct val="90000"/>
              </a:lnSpc>
            </a:pPr>
            <a:r>
              <a:rPr lang="en-US">
                <a:solidFill>
                  <a:srgbClr val="FFFFFF"/>
                </a:solidFill>
              </a:rPr>
              <a:t>Ses plus grandes victoires et récompenses</a:t>
            </a:r>
            <a:br>
              <a:rPr lang="en-US">
                <a:solidFill>
                  <a:srgbClr val="FFFFFF"/>
                </a:solidFill>
              </a:rPr>
            </a:br>
            <a:endParaRPr lang="en-US">
              <a:solidFill>
                <a:srgbClr val="FFFFFF"/>
              </a:solidFill>
            </a:endParaRPr>
          </a:p>
        </p:txBody>
      </p:sp>
      <p:pic>
        <p:nvPicPr>
          <p:cNvPr id="5" name="Espace réservé du contenu 4">
            <a:extLst>
              <a:ext uri="{FF2B5EF4-FFF2-40B4-BE49-F238E27FC236}">
                <a16:creationId xmlns:a16="http://schemas.microsoft.com/office/drawing/2014/main" id="{431765D2-7E2E-579B-F77F-21CE4786F390}"/>
              </a:ext>
            </a:extLst>
          </p:cNvPr>
          <p:cNvPicPr>
            <a:picLocks noGrp="1" noChangeAspect="1"/>
          </p:cNvPicPr>
          <p:nvPr>
            <p:ph sz="half" idx="2"/>
          </p:nvPr>
        </p:nvPicPr>
        <p:blipFill>
          <a:blip r:embed="rId2"/>
          <a:stretch>
            <a:fillRect/>
          </a:stretch>
        </p:blipFill>
        <p:spPr>
          <a:xfrm>
            <a:off x="757251" y="2186251"/>
            <a:ext cx="3856774" cy="2574396"/>
          </a:xfrm>
          <a:prstGeom prst="rect">
            <a:avLst/>
          </a:prstGeom>
        </p:spPr>
      </p:pic>
      <p:sp>
        <p:nvSpPr>
          <p:cNvPr id="3" name="Espace réservé du contenu 2">
            <a:extLst>
              <a:ext uri="{FF2B5EF4-FFF2-40B4-BE49-F238E27FC236}">
                <a16:creationId xmlns:a16="http://schemas.microsoft.com/office/drawing/2014/main" id="{C38DAA80-1BFF-20B2-E830-16430E151EF2}"/>
              </a:ext>
            </a:extLst>
          </p:cNvPr>
          <p:cNvSpPr>
            <a:spLocks noGrp="1"/>
          </p:cNvSpPr>
          <p:nvPr>
            <p:ph sz="half" idx="1"/>
          </p:nvPr>
        </p:nvSpPr>
        <p:spPr>
          <a:xfrm>
            <a:off x="7181725" y="2837329"/>
            <a:ext cx="4512988" cy="3317938"/>
          </a:xfrm>
        </p:spPr>
        <p:txBody>
          <a:bodyPr vert="horz" lIns="91440" tIns="45720" rIns="91440" bIns="45720" rtlCol="0" anchor="t">
            <a:normAutofit/>
          </a:bodyPr>
          <a:lstStyle/>
          <a:p>
            <a:r>
              <a:rPr lang="en-US">
                <a:solidFill>
                  <a:srgbClr val="FFFFFF"/>
                </a:solidFill>
              </a:rPr>
              <a:t>Michael Jordan a gagné 6 championnats NBA avec les Chicago Bulls.Il a été élu 5 fois meilleur joueur de la saison (MVP).Il a aussi été 10 fois meilleur marqueur de la NBA.Il a participé à 14 matchs All-Star, où jouent les meilleurs joueurs.Il a reçu de nombreux trophées grâce à son talent et à son travail.</a:t>
            </a:r>
          </a:p>
        </p:txBody>
      </p:sp>
    </p:spTree>
    <p:extLst>
      <p:ext uri="{BB962C8B-B14F-4D97-AF65-F5344CB8AC3E}">
        <p14:creationId xmlns:p14="http://schemas.microsoft.com/office/powerpoint/2010/main" val="1272807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12">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0"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2" name="Isosceles Triangle 17">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4"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6"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0" name="Isosceles Triangle 21">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2" name="Isosceles Triangle 22">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25" name="Rectangle 2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7" name="Rectangle 2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7" name="Isosceles Triangle 3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1" name="Isosceles Triangle 4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3" name="Freeform: Shape 4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3742C5E5-E7D7-9BCD-1D7B-C0E833E9A6E2}"/>
              </a:ext>
            </a:extLst>
          </p:cNvPr>
          <p:cNvSpPr>
            <a:spLocks noGrp="1"/>
          </p:cNvSpPr>
          <p:nvPr>
            <p:ph type="title"/>
          </p:nvPr>
        </p:nvSpPr>
        <p:spPr>
          <a:xfrm>
            <a:off x="7181723" y="609600"/>
            <a:ext cx="4512989" cy="2227730"/>
          </a:xfrm>
        </p:spPr>
        <p:txBody>
          <a:bodyPr vert="horz" lIns="91440" tIns="45720" rIns="91440" bIns="45720" rtlCol="0" anchor="ctr">
            <a:normAutofit/>
          </a:bodyPr>
          <a:lstStyle/>
          <a:p>
            <a:pPr>
              <a:lnSpc>
                <a:spcPct val="90000"/>
              </a:lnSpc>
            </a:pPr>
            <a:r>
              <a:rPr lang="en-US">
                <a:solidFill>
                  <a:srgbClr val="FFFFFF"/>
                </a:solidFill>
              </a:rPr>
              <a:t>Pourquoi Michael Jordan est une légende</a:t>
            </a:r>
            <a:br>
              <a:rPr lang="en-US">
                <a:solidFill>
                  <a:srgbClr val="FFFFFF"/>
                </a:solidFill>
              </a:rPr>
            </a:br>
            <a:endParaRPr lang="en-US">
              <a:solidFill>
                <a:srgbClr val="FFFFFF"/>
              </a:solidFill>
            </a:endParaRPr>
          </a:p>
        </p:txBody>
      </p:sp>
      <p:pic>
        <p:nvPicPr>
          <p:cNvPr id="8" name="Espace réservé du contenu 7">
            <a:extLst>
              <a:ext uri="{FF2B5EF4-FFF2-40B4-BE49-F238E27FC236}">
                <a16:creationId xmlns:a16="http://schemas.microsoft.com/office/drawing/2014/main" id="{524CAA97-2281-12BB-7EB2-A04D01DD2F1A}"/>
              </a:ext>
            </a:extLst>
          </p:cNvPr>
          <p:cNvPicPr>
            <a:picLocks noGrp="1" noChangeAspect="1"/>
          </p:cNvPicPr>
          <p:nvPr>
            <p:ph sz="half" idx="2"/>
          </p:nvPr>
        </p:nvPicPr>
        <p:blipFill>
          <a:blip r:embed="rId2"/>
          <a:stretch>
            <a:fillRect/>
          </a:stretch>
        </p:blipFill>
        <p:spPr>
          <a:xfrm>
            <a:off x="757251" y="2065654"/>
            <a:ext cx="3856774" cy="2815591"/>
          </a:xfrm>
          <a:prstGeom prst="rect">
            <a:avLst/>
          </a:prstGeom>
        </p:spPr>
      </p:pic>
      <p:sp>
        <p:nvSpPr>
          <p:cNvPr id="3" name="Espace réservé du contenu 2">
            <a:extLst>
              <a:ext uri="{FF2B5EF4-FFF2-40B4-BE49-F238E27FC236}">
                <a16:creationId xmlns:a16="http://schemas.microsoft.com/office/drawing/2014/main" id="{F9136268-3AEF-D607-4018-4FD155C95A5C}"/>
              </a:ext>
            </a:extLst>
          </p:cNvPr>
          <p:cNvSpPr>
            <a:spLocks noGrp="1"/>
          </p:cNvSpPr>
          <p:nvPr>
            <p:ph sz="half" idx="1"/>
          </p:nvPr>
        </p:nvSpPr>
        <p:spPr>
          <a:xfrm>
            <a:off x="7181725" y="2837329"/>
            <a:ext cx="4512988" cy="3317938"/>
          </a:xfrm>
        </p:spPr>
        <p:txBody>
          <a:bodyPr vert="horz" lIns="91440" tIns="45720" rIns="91440" bIns="45720" rtlCol="0" anchor="t">
            <a:normAutofit/>
          </a:bodyPr>
          <a:lstStyle/>
          <a:p>
            <a:r>
              <a:rPr lang="en-US">
                <a:solidFill>
                  <a:srgbClr val="FFFFFF"/>
                </a:solidFill>
              </a:rPr>
              <a:t>Michael Jordan était connu pour ne jamais abandonner.Il jouait très bien dans les moments difficiles.Il aimait les défis et voulait toujours gagner.Grâce à lui, le basketball est devenu très populaire dans le monde.Beaucoup de joueurs célèbres disent que Michael Jordan est leur modèle.</a:t>
            </a:r>
          </a:p>
        </p:txBody>
      </p:sp>
    </p:spTree>
    <p:extLst>
      <p:ext uri="{BB962C8B-B14F-4D97-AF65-F5344CB8AC3E}">
        <p14:creationId xmlns:p14="http://schemas.microsoft.com/office/powerpoint/2010/main" val="42764477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5"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0"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031B72D6-72B4-CA09-818F-3871CB2C09C7}"/>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Michael Jordan en dehors du basket</a:t>
            </a:r>
            <a:br>
              <a:rPr lang="en-US">
                <a:solidFill>
                  <a:srgbClr val="FFFFFF"/>
                </a:solidFill>
              </a:rPr>
            </a:br>
            <a:endParaRPr lang="en-US">
              <a:solidFill>
                <a:srgbClr val="FFFFFF"/>
              </a:solidFill>
            </a:endParaRPr>
          </a:p>
        </p:txBody>
      </p:sp>
      <p:pic>
        <p:nvPicPr>
          <p:cNvPr id="5" name="Espace réservé du contenu 4">
            <a:extLst>
              <a:ext uri="{FF2B5EF4-FFF2-40B4-BE49-F238E27FC236}">
                <a16:creationId xmlns:a16="http://schemas.microsoft.com/office/drawing/2014/main" id="{12BFE074-C99C-49EE-D031-66BC2CD1C550}"/>
              </a:ext>
            </a:extLst>
          </p:cNvPr>
          <p:cNvPicPr>
            <a:picLocks noGrp="1" noChangeAspect="1"/>
          </p:cNvPicPr>
          <p:nvPr>
            <p:ph sz="half" idx="2"/>
          </p:nvPr>
        </p:nvPicPr>
        <p:blipFill>
          <a:blip r:embed="rId2"/>
          <a:stretch>
            <a:fillRect/>
          </a:stretch>
        </p:blipFill>
        <p:spPr>
          <a:xfrm>
            <a:off x="757251" y="2190196"/>
            <a:ext cx="3856774" cy="2566507"/>
          </a:xfrm>
          <a:prstGeom prst="rect">
            <a:avLst/>
          </a:prstGeom>
        </p:spPr>
      </p:pic>
      <p:sp>
        <p:nvSpPr>
          <p:cNvPr id="3" name="Espace réservé du contenu 2">
            <a:extLst>
              <a:ext uri="{FF2B5EF4-FFF2-40B4-BE49-F238E27FC236}">
                <a16:creationId xmlns:a16="http://schemas.microsoft.com/office/drawing/2014/main" id="{14BCCACC-E656-0275-64B4-38BCEE05602B}"/>
              </a:ext>
            </a:extLst>
          </p:cNvPr>
          <p:cNvSpPr>
            <a:spLocks noGrp="1"/>
          </p:cNvSpPr>
          <p:nvPr>
            <p:ph sz="half" idx="1"/>
          </p:nvPr>
        </p:nvSpPr>
        <p:spPr>
          <a:xfrm>
            <a:off x="7181725" y="2837329"/>
            <a:ext cx="4512988" cy="3317938"/>
          </a:xfrm>
        </p:spPr>
        <p:txBody>
          <a:bodyPr vert="horz" lIns="91440" tIns="45720" rIns="91440" bIns="45720" rtlCol="0" anchor="t">
            <a:normAutofit/>
          </a:bodyPr>
          <a:lstStyle/>
          <a:p>
            <a:r>
              <a:rPr lang="en-US">
                <a:solidFill>
                  <a:srgbClr val="FFFFFF"/>
                </a:solidFill>
              </a:rPr>
              <a:t>En dehors du basketball, Michael Jordan a essayé le baseball professionnel.Il est aussi devenu un homme d’affaires très connu.Ses chaussures Air Jordan sont portées par des millions de personnes.Il a aussi été propriétaire d’une équipe de NBA.Aujourd’hui, il est toujours une personnalité très respectée.</a:t>
            </a:r>
          </a:p>
        </p:txBody>
      </p:sp>
    </p:spTree>
    <p:extLst>
      <p:ext uri="{BB962C8B-B14F-4D97-AF65-F5344CB8AC3E}">
        <p14:creationId xmlns:p14="http://schemas.microsoft.com/office/powerpoint/2010/main" val="24733503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3A499-5F6A-9E6D-4E4A-7AD73E548101}"/>
              </a:ext>
            </a:extLst>
          </p:cNvPr>
          <p:cNvSpPr>
            <a:spLocks noGrp="1"/>
          </p:cNvSpPr>
          <p:nvPr>
            <p:ph type="title"/>
          </p:nvPr>
        </p:nvSpPr>
        <p:spPr/>
        <p:txBody>
          <a:bodyPr>
            <a:noAutofit/>
          </a:bodyPr>
          <a:lstStyle/>
          <a:p>
            <a:r>
              <a:rPr lang="fr-FR" sz="8800" dirty="0"/>
              <a:t>Quiz</a:t>
            </a:r>
          </a:p>
        </p:txBody>
      </p:sp>
      <p:sp>
        <p:nvSpPr>
          <p:cNvPr id="3" name="Espace réservé du contenu 2">
            <a:extLst>
              <a:ext uri="{FF2B5EF4-FFF2-40B4-BE49-F238E27FC236}">
                <a16:creationId xmlns:a16="http://schemas.microsoft.com/office/drawing/2014/main" id="{4C3B7634-B4DA-E9CD-8C76-0FBFF7F1C393}"/>
              </a:ext>
            </a:extLst>
          </p:cNvPr>
          <p:cNvSpPr>
            <a:spLocks noGrp="1"/>
          </p:cNvSpPr>
          <p:nvPr>
            <p:ph sz="half" idx="1"/>
          </p:nvPr>
        </p:nvSpPr>
        <p:spPr>
          <a:xfrm>
            <a:off x="834887" y="2160589"/>
            <a:ext cx="8796130" cy="3880772"/>
          </a:xfrm>
        </p:spPr>
        <p:txBody>
          <a:bodyPr/>
          <a:lstStyle/>
          <a:p>
            <a:r>
              <a:rPr lang="fr-FR" sz="2800" dirty="0"/>
              <a:t>Quand est né </a:t>
            </a:r>
            <a:r>
              <a:rPr lang="fr-FR" sz="2800"/>
              <a:t>Michael </a:t>
            </a:r>
            <a:r>
              <a:rPr lang="fr-FR" sz="2800" dirty="0"/>
              <a:t>J</a:t>
            </a:r>
            <a:r>
              <a:rPr lang="fr-FR" sz="2800"/>
              <a:t>ordan </a:t>
            </a:r>
            <a:r>
              <a:rPr lang="fr-FR" sz="2800" dirty="0"/>
              <a:t>?</a:t>
            </a:r>
          </a:p>
          <a:p>
            <a:r>
              <a:rPr lang="fr-FR" sz="2800" dirty="0"/>
              <a:t>Quels sports a-t-il fait pendant son enfance ?</a:t>
            </a:r>
          </a:p>
          <a:p>
            <a:r>
              <a:rPr lang="fr-FR" sz="2800" dirty="0"/>
              <a:t>En quelle année est-il entré en NBA ?</a:t>
            </a:r>
          </a:p>
          <a:p>
            <a:r>
              <a:rPr lang="fr-FR" sz="2800" dirty="0"/>
              <a:t>Combien de championnats a-t-il gagné en NBA ?</a:t>
            </a:r>
          </a:p>
          <a:p>
            <a:r>
              <a:rPr lang="fr-FR" sz="2800" dirty="0"/>
              <a:t>Comment a-t-il été connu ?</a:t>
            </a:r>
          </a:p>
          <a:p>
            <a:r>
              <a:rPr lang="fr-FR" sz="2800" dirty="0"/>
              <a:t>Quelle marque a-t-il créé ?</a:t>
            </a:r>
          </a:p>
          <a:p>
            <a:endParaRPr lang="fr-FR" sz="2800" dirty="0"/>
          </a:p>
          <a:p>
            <a:endParaRPr lang="fr-FR" dirty="0"/>
          </a:p>
          <a:p>
            <a:endParaRPr lang="fr-FR" dirty="0"/>
          </a:p>
          <a:p>
            <a:endParaRPr lang="fr-FR" dirty="0"/>
          </a:p>
        </p:txBody>
      </p:sp>
    </p:spTree>
    <p:extLst>
      <p:ext uri="{BB962C8B-B14F-4D97-AF65-F5344CB8AC3E}">
        <p14:creationId xmlns:p14="http://schemas.microsoft.com/office/powerpoint/2010/main" val="2145149708"/>
      </p:ext>
    </p:extLst>
  </p:cSld>
  <p:clrMapOvr>
    <a:masterClrMapping/>
  </p:clrMapOvr>
  <p:transition spd="slow">
    <p:comb/>
  </p:transition>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0</TotalTime>
  <Words>530</Words>
  <Application>Microsoft Office PowerPoint</Application>
  <PresentationFormat>Grand écran</PresentationFormat>
  <Paragraphs>32</Paragraphs>
  <Slides>9</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Aptos</vt:lpstr>
      <vt:lpstr>Arial</vt:lpstr>
      <vt:lpstr>Trebuchet MS</vt:lpstr>
      <vt:lpstr>Wingdings 3</vt:lpstr>
      <vt:lpstr>Facette</vt:lpstr>
      <vt:lpstr>Michael Jordan</vt:lpstr>
      <vt:lpstr>SOMMAIRE:</vt:lpstr>
      <vt:lpstr>Qui est Michael Jordan</vt:lpstr>
      <vt:lpstr>Son enfance et ses débuts dans le basket</vt:lpstr>
      <vt:lpstr>Sa carrière en NBA  </vt:lpstr>
      <vt:lpstr>Ses plus grandes victoires et récompenses </vt:lpstr>
      <vt:lpstr>Pourquoi Michael Jordan est une légende </vt:lpstr>
      <vt:lpstr>Michael Jordan en dehors du basket </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AMORY Lamia</dc:creator>
  <cp:lastModifiedBy>AMORY, Vincent (ORSAY)</cp:lastModifiedBy>
  <cp:revision>2</cp:revision>
  <dcterms:created xsi:type="dcterms:W3CDTF">2026-01-11T14:58:05Z</dcterms:created>
  <dcterms:modified xsi:type="dcterms:W3CDTF">2026-01-14T16:51:17Z</dcterms:modified>
</cp:coreProperties>
</file>