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 Nov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DDB"/>
          </a:solidFill>
        </a:fill>
      </a:tcStyle>
    </a:wholeTbl>
    <a:band2H>
      <a:tcTxStyle b="def" i="def"/>
      <a:tcStyle>
        <a:tcBdr/>
        <a:fill>
          <a:solidFill>
            <a:srgbClr val="E7EF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ACC"/>
          </a:solidFill>
        </a:fill>
      </a:tcStyle>
    </a:wholeTbl>
    <a:band2H>
      <a:tcTxStyle b="def" i="def"/>
      <a:tcStyle>
        <a:tcBdr/>
        <a:fill>
          <a:solidFill>
            <a:srgbClr val="EC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ECA"/>
          </a:solidFill>
        </a:fill>
      </a:tcStyle>
    </a:wholeTbl>
    <a:band2H>
      <a:tcTxStyle b="def" i="def"/>
      <a:tcStyle>
        <a:tcBdr/>
        <a:fill>
          <a:solidFill>
            <a:srgbClr val="F8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 Nova Light"/>
      </a:defRPr>
    </a:lvl1pPr>
    <a:lvl2pPr indent="228600" latinLnBrk="0">
      <a:defRPr sz="1200">
        <a:latin typeface="+mn-lt"/>
        <a:ea typeface="+mn-ea"/>
        <a:cs typeface="+mn-cs"/>
        <a:sym typeface="Arial Nova Light"/>
      </a:defRPr>
    </a:lvl2pPr>
    <a:lvl3pPr indent="457200" latinLnBrk="0">
      <a:defRPr sz="1200">
        <a:latin typeface="+mn-lt"/>
        <a:ea typeface="+mn-ea"/>
        <a:cs typeface="+mn-cs"/>
        <a:sym typeface="Arial Nova Light"/>
      </a:defRPr>
    </a:lvl3pPr>
    <a:lvl4pPr indent="685800" latinLnBrk="0">
      <a:defRPr sz="1200">
        <a:latin typeface="+mn-lt"/>
        <a:ea typeface="+mn-ea"/>
        <a:cs typeface="+mn-cs"/>
        <a:sym typeface="Arial Nova Light"/>
      </a:defRPr>
    </a:lvl4pPr>
    <a:lvl5pPr indent="914400" latinLnBrk="0">
      <a:defRPr sz="1200">
        <a:latin typeface="+mn-lt"/>
        <a:ea typeface="+mn-ea"/>
        <a:cs typeface="+mn-cs"/>
        <a:sym typeface="Arial Nova Light"/>
      </a:defRPr>
    </a:lvl5pPr>
    <a:lvl6pPr indent="1143000" latinLnBrk="0">
      <a:defRPr sz="1200">
        <a:latin typeface="+mn-lt"/>
        <a:ea typeface="+mn-ea"/>
        <a:cs typeface="+mn-cs"/>
        <a:sym typeface="Arial Nova Light"/>
      </a:defRPr>
    </a:lvl6pPr>
    <a:lvl7pPr indent="1371600" latinLnBrk="0">
      <a:defRPr sz="1200">
        <a:latin typeface="+mn-lt"/>
        <a:ea typeface="+mn-ea"/>
        <a:cs typeface="+mn-cs"/>
        <a:sym typeface="Arial Nova Light"/>
      </a:defRPr>
    </a:lvl7pPr>
    <a:lvl8pPr indent="1600200" latinLnBrk="0">
      <a:defRPr sz="1200">
        <a:latin typeface="+mn-lt"/>
        <a:ea typeface="+mn-ea"/>
        <a:cs typeface="+mn-cs"/>
        <a:sym typeface="Arial Nova Light"/>
      </a:defRPr>
    </a:lvl8pPr>
    <a:lvl9pPr indent="1828800" latinLnBrk="0">
      <a:defRPr sz="1200">
        <a:latin typeface="+mn-lt"/>
        <a:ea typeface="+mn-ea"/>
        <a:cs typeface="+mn-cs"/>
        <a:sym typeface="Arial Nova Ligh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/>
          <p:nvPr>
            <p:ph type="title"/>
          </p:nvPr>
        </p:nvSpPr>
        <p:spPr>
          <a:xfrm>
            <a:off x="1249325" y="919714"/>
            <a:ext cx="8504277" cy="3551279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13" name="Texte niveau 1…"/>
          <p:cNvSpPr txBox="1"/>
          <p:nvPr>
            <p:ph type="body" sz="quarter" idx="1"/>
          </p:nvPr>
        </p:nvSpPr>
        <p:spPr>
          <a:xfrm>
            <a:off x="1249325" y="4795284"/>
            <a:ext cx="8504277" cy="108452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b="1" cap="all" spc="300" sz="1600"/>
            </a:lvl1pPr>
            <a:lvl2pPr marL="0" indent="0">
              <a:buClrTx/>
              <a:buSzTx/>
              <a:buFontTx/>
              <a:buNone/>
              <a:defRPr b="1" cap="all" spc="300" sz="1600"/>
            </a:lvl2pPr>
            <a:lvl3pPr marL="0" indent="0">
              <a:buClrTx/>
              <a:buSzTx/>
              <a:buFontTx/>
              <a:buNone/>
              <a:defRPr b="1" cap="all" spc="300" sz="1600"/>
            </a:lvl3pPr>
            <a:lvl4pPr marL="0" indent="0">
              <a:buClrTx/>
              <a:buSzTx/>
              <a:buFontTx/>
              <a:buNone/>
              <a:defRPr b="1" cap="all" spc="300" sz="1600"/>
            </a:lvl4pPr>
            <a:lvl5pPr marL="0" indent="0">
              <a:buClrTx/>
              <a:buSzTx/>
              <a:buFontTx/>
              <a:buNone/>
              <a:defRPr b="1" cap="all" spc="300"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xfrm>
            <a:off x="1170727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524000" y="1320800"/>
            <a:ext cx="9144000" cy="30958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31" name="Texte niveau 1…"/>
          <p:cNvSpPr txBox="1"/>
          <p:nvPr>
            <p:ph type="body" sz="quarter" idx="1"/>
          </p:nvPr>
        </p:nvSpPr>
        <p:spPr>
          <a:xfrm>
            <a:off x="1523999" y="4589462"/>
            <a:ext cx="9144001" cy="15001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e du titre"/>
          <p:cNvSpPr txBox="1"/>
          <p:nvPr>
            <p:ph type="title"/>
          </p:nvPr>
        </p:nvSpPr>
        <p:spPr>
          <a:xfrm>
            <a:off x="908773" y="590372"/>
            <a:ext cx="10202251" cy="132589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half" idx="1"/>
          </p:nvPr>
        </p:nvSpPr>
        <p:spPr>
          <a:xfrm>
            <a:off x="1408813" y="2163723"/>
            <a:ext cx="4610988" cy="4013239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Texte du titre</a:t>
            </a:r>
          </a:p>
        </p:txBody>
      </p:sp>
      <p:sp>
        <p:nvSpPr>
          <p:cNvPr id="49" name="Texte niveau 1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 cap="all" spc="300" sz="1800"/>
            </a:lvl1pPr>
            <a:lvl2pPr marL="0" indent="0">
              <a:buClrTx/>
              <a:buSzTx/>
              <a:buFontTx/>
              <a:buNone/>
              <a:defRPr b="1" cap="all" spc="300" sz="1800"/>
            </a:lvl2pPr>
            <a:lvl3pPr marL="0" indent="0">
              <a:buClrTx/>
              <a:buSzTx/>
              <a:buFontTx/>
              <a:buNone/>
              <a:defRPr b="1" cap="all" spc="300" sz="1800"/>
            </a:lvl3pPr>
            <a:lvl4pPr marL="0" indent="0">
              <a:buClrTx/>
              <a:buSzTx/>
              <a:buFontTx/>
              <a:buNone/>
              <a:defRPr b="1" cap="all" spc="300" sz="1800"/>
            </a:lvl4pPr>
            <a:lvl5pPr marL="0" indent="0">
              <a:buClrTx/>
              <a:buSzTx/>
              <a:buFontTx/>
              <a:buNone/>
              <a:defRPr b="1" cap="all" spc="300" sz="1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1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e du titre"/>
          <p:cNvSpPr txBox="1"/>
          <p:nvPr>
            <p:ph type="title"/>
          </p:nvPr>
        </p:nvSpPr>
        <p:spPr>
          <a:xfrm>
            <a:off x="908773" y="590372"/>
            <a:ext cx="10202251" cy="132589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Texte du titre</a:t>
            </a:r>
          </a:p>
        </p:txBody>
      </p:sp>
      <p:sp>
        <p:nvSpPr>
          <p:cNvPr id="59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e du titre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74" name="Texte niveau 1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/>
            </a:lvl1pPr>
          </a:lstStyle>
          <a:p>
            <a:pPr/>
            <a:r>
              <a:t>Texte du titre</a:t>
            </a:r>
          </a:p>
        </p:txBody>
      </p:sp>
      <p:sp>
        <p:nvSpPr>
          <p:cNvPr id="84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Texte niveau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0">
              <a:buClrTx/>
              <a:buSzTx/>
              <a:buFontTx/>
              <a:buNone/>
              <a:defRPr sz="1600"/>
            </a:lvl2pPr>
            <a:lvl3pPr marL="0" indent="0">
              <a:buClrTx/>
              <a:buSzTx/>
              <a:buFontTx/>
              <a:buNone/>
              <a:defRPr sz="1600"/>
            </a:lvl3pPr>
            <a:lvl4pPr marL="0" indent="0">
              <a:buClrTx/>
              <a:buSzTx/>
              <a:buFontTx/>
              <a:buNone/>
              <a:defRPr sz="1600"/>
            </a:lvl4pPr>
            <a:lvl5pPr marL="0" indent="0">
              <a:buClrTx/>
              <a:buSzTx/>
              <a:buFontTx/>
              <a:buNone/>
              <a:defRPr sz="1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xfrm>
            <a:off x="11697750" y="6419005"/>
            <a:ext cx="386664" cy="396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/>
          <p:cNvSpPr/>
          <p:nvPr/>
        </p:nvSpPr>
        <p:spPr>
          <a:xfrm>
            <a:off x="8844701" y="3732560"/>
            <a:ext cx="3352195" cy="3125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7" y="21600"/>
                </a:lnTo>
                <a:lnTo>
                  <a:pt x="0" y="21600"/>
                </a:lnTo>
                <a:close/>
                <a:moveTo>
                  <a:pt x="21600" y="0"/>
                </a:moveTo>
                <a:lnTo>
                  <a:pt x="21600" y="21600"/>
                </a:lnTo>
                <a:lnTo>
                  <a:pt x="17" y="21600"/>
                </a:lnTo>
                <a:cubicBezTo>
                  <a:pt x="11238" y="21600"/>
                  <a:pt x="20468" y="12275"/>
                  <a:pt x="21577" y="32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F2EC"/>
                </a:solidFill>
              </a:defRPr>
            </a:pP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905255" y="590668"/>
            <a:ext cx="9914861" cy="132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914400" y="1919671"/>
            <a:ext cx="9914860" cy="412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11697750" y="6418967"/>
            <a:ext cx="386664" cy="396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000">
                <a:solidFill>
                  <a:srgbClr val="F4F2EC"/>
                </a:solidFill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accent2"/>
          </a:solidFill>
          <a:uFillTx/>
          <a:latin typeface="Elephant"/>
          <a:ea typeface="Elephant"/>
          <a:cs typeface="Elephant"/>
          <a:sym typeface="Elephan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3pPr>
      <a:lvl4pPr marL="1698170" marR="0" indent="-32657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4pPr>
      <a:lvl5pPr marL="2155370" marR="0" indent="-32657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5pPr>
      <a:lvl6pPr marL="25400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6pPr>
      <a:lvl7pPr marL="2997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7pPr>
      <a:lvl8pPr marL="34544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8pPr>
      <a:lvl9pPr marL="39116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09283F"/>
          </a:solidFill>
          <a:uFillTx/>
          <a:latin typeface="+mn-lt"/>
          <a:ea typeface="+mn-ea"/>
          <a:cs typeface="+mn-cs"/>
          <a:sym typeface="Arial Nova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Elephan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https://www.youtube.com/embed/egzIK_l5-sk?feature=oembed" TargetMode="External"/><Relationship Id="rId3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F2EC"/>
                </a:solidFill>
              </a:defRPr>
            </a:pPr>
          </a:p>
        </p:txBody>
      </p:sp>
      <p:sp>
        <p:nvSpPr>
          <p:cNvPr id="96" name="Rectangle 29"/>
          <p:cNvSpPr/>
          <p:nvPr/>
        </p:nvSpPr>
        <p:spPr>
          <a:xfrm>
            <a:off x="-2" y="4350224"/>
            <a:ext cx="12192003" cy="25295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F2EC"/>
                </a:solidFill>
              </a:defRPr>
            </a:pPr>
          </a:p>
        </p:txBody>
      </p:sp>
      <p:sp>
        <p:nvSpPr>
          <p:cNvPr id="97" name="Rectangle 31"/>
          <p:cNvSpPr/>
          <p:nvPr/>
        </p:nvSpPr>
        <p:spPr>
          <a:xfrm>
            <a:off x="0" y="4350224"/>
            <a:ext cx="12192003" cy="2529561"/>
          </a:xfrm>
          <a:prstGeom prst="rect">
            <a:avLst/>
          </a:prstGeom>
          <a:solidFill>
            <a:srgbClr val="126169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F2EC"/>
                </a:solidFill>
              </a:defRPr>
            </a:pPr>
          </a:p>
        </p:txBody>
      </p:sp>
      <p:sp>
        <p:nvSpPr>
          <p:cNvPr id="98" name="Freeform: Shape 33"/>
          <p:cNvSpPr/>
          <p:nvPr/>
        </p:nvSpPr>
        <p:spPr>
          <a:xfrm>
            <a:off x="-2" y="4350224"/>
            <a:ext cx="9108077" cy="2536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5808" y="0"/>
                </a:lnTo>
                <a:lnTo>
                  <a:pt x="16393" y="196"/>
                </a:lnTo>
                <a:cubicBezTo>
                  <a:pt x="19318" y="1288"/>
                  <a:pt x="21600" y="10373"/>
                  <a:pt x="21600" y="21418"/>
                </a:cubicBezTo>
                <a:lnTo>
                  <a:pt x="2159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4F2EC"/>
                </a:solidFill>
              </a:defRPr>
            </a:pPr>
          </a:p>
        </p:txBody>
      </p:sp>
      <p:sp>
        <p:nvSpPr>
          <p:cNvPr id="99" name="Titre 1"/>
          <p:cNvSpPr txBox="1"/>
          <p:nvPr>
            <p:ph type="ctrTitle"/>
          </p:nvPr>
        </p:nvSpPr>
        <p:spPr>
          <a:xfrm>
            <a:off x="914399" y="4805081"/>
            <a:ext cx="7397089" cy="1527481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Exposé de Lilou et Léa </a:t>
            </a:r>
          </a:p>
        </p:txBody>
      </p:sp>
      <p:pic>
        <p:nvPicPr>
          <p:cNvPr id="100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497" y="688488"/>
            <a:ext cx="9087006" cy="3091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re 1"/>
          <p:cNvSpPr txBox="1"/>
          <p:nvPr>
            <p:ph type="title"/>
          </p:nvPr>
        </p:nvSpPr>
        <p:spPr>
          <a:xfrm>
            <a:off x="905254" y="590668"/>
            <a:ext cx="9914863" cy="1329004"/>
          </a:xfrm>
          <a:prstGeom prst="rect">
            <a:avLst/>
          </a:prstGeom>
        </p:spPr>
        <p:txBody>
          <a:bodyPr/>
          <a:lstStyle/>
          <a:p>
            <a:pPr/>
            <a:r>
              <a:t>2. Un extrait du livre</a:t>
            </a:r>
          </a:p>
        </p:txBody>
      </p:sp>
      <p:sp>
        <p:nvSpPr>
          <p:cNvPr id="141" name="Espace réservé du contenu 2"/>
          <p:cNvSpPr txBox="1"/>
          <p:nvPr>
            <p:ph type="body" idx="1"/>
          </p:nvPr>
        </p:nvSpPr>
        <p:spPr>
          <a:xfrm>
            <a:off x="971132" y="1670045"/>
            <a:ext cx="9914863" cy="4123320"/>
          </a:xfrm>
          <a:prstGeom prst="rect">
            <a:avLst/>
          </a:prstGeom>
        </p:spPr>
        <p:txBody>
          <a:bodyPr/>
          <a:lstStyle/>
          <a:p>
            <a:pPr/>
            <a:r>
              <a:t>Harry Potter à l’école des sorciers</a:t>
            </a:r>
          </a:p>
        </p:txBody>
      </p:sp>
      <p:pic>
        <p:nvPicPr>
          <p:cNvPr id="142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324" y="2453909"/>
            <a:ext cx="3048001" cy="222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0592" y="2800017"/>
            <a:ext cx="2194494" cy="1643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vidéo-collée.png" descr="vidéo-collé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824" y="2644409"/>
            <a:ext cx="4419602" cy="1841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re 1"/>
          <p:cNvSpPr txBox="1"/>
          <p:nvPr>
            <p:ph type="title"/>
          </p:nvPr>
        </p:nvSpPr>
        <p:spPr>
          <a:xfrm>
            <a:off x="831501" y="539608"/>
            <a:ext cx="9914862" cy="1329004"/>
          </a:xfrm>
          <a:prstGeom prst="rect">
            <a:avLst/>
          </a:prstGeom>
        </p:spPr>
        <p:txBody>
          <a:bodyPr/>
          <a:lstStyle/>
          <a:p>
            <a:pPr/>
            <a:r>
              <a:t>3. Un exemple des effets spéciaux des films</a:t>
            </a:r>
          </a:p>
        </p:txBody>
      </p:sp>
      <p:sp>
        <p:nvSpPr>
          <p:cNvPr id="147" name="Espace réservé du contenu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cape</a:t>
            </a:r>
            <a:r>
              <a:t> d’invisibilité</a:t>
            </a:r>
          </a:p>
        </p:txBody>
      </p:sp>
      <p:pic>
        <p:nvPicPr>
          <p:cNvPr id="148" name="harry potter 1 scène culte vf (c'est une cape d'invisibilité)" descr="harry potter 1 scène culte vf (c'est une cape d'invisibilité)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harry potter 1 scène culte vf (c'est une cape d'invisibilité)" aiw:author="baptoulefilou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723201" y="2364007"/>
            <a:ext cx="7211132" cy="40562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4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re 1"/>
          <p:cNvSpPr txBox="1"/>
          <p:nvPr>
            <p:ph type="title"/>
          </p:nvPr>
        </p:nvSpPr>
        <p:spPr>
          <a:xfrm>
            <a:off x="914399" y="590669"/>
            <a:ext cx="9914863" cy="1329004"/>
          </a:xfrm>
          <a:prstGeom prst="rect">
            <a:avLst/>
          </a:prstGeom>
        </p:spPr>
        <p:txBody>
          <a:bodyPr/>
          <a:lstStyle/>
          <a:p>
            <a:pPr/>
            <a:r>
              <a:t>4. Conclusion : Les valeurs de l’histoire</a:t>
            </a:r>
          </a:p>
        </p:txBody>
      </p:sp>
      <p:sp>
        <p:nvSpPr>
          <p:cNvPr id="151" name="Espace réservé du contenu 2"/>
          <p:cNvSpPr txBox="1"/>
          <p:nvPr>
            <p:ph type="body" sz="half" idx="1"/>
          </p:nvPr>
        </p:nvSpPr>
        <p:spPr>
          <a:xfrm>
            <a:off x="3992258" y="1840245"/>
            <a:ext cx="4852103" cy="41233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buFontTx/>
              <a:buChar char="-"/>
            </a:pPr>
            <a:r>
              <a:t>La solidarité</a:t>
            </a:r>
          </a:p>
          <a:p>
            <a:pPr>
              <a:lnSpc>
                <a:spcPct val="108000"/>
              </a:lnSpc>
              <a:buFontTx/>
              <a:buChar char="-"/>
            </a:pPr>
            <a:r>
              <a:t>L’amitié</a:t>
            </a:r>
          </a:p>
          <a:p>
            <a:pPr>
              <a:lnSpc>
                <a:spcPct val="108000"/>
              </a:lnSpc>
              <a:buFontTx/>
              <a:buChar char="-"/>
            </a:pPr>
            <a:r>
              <a:t>Le courage</a:t>
            </a:r>
          </a:p>
          <a:p>
            <a:pPr>
              <a:lnSpc>
                <a:spcPct val="108000"/>
              </a:lnSpc>
              <a:buFontTx/>
              <a:buChar char="-"/>
            </a:pPr>
            <a:r>
              <a:t>La verité</a:t>
            </a:r>
          </a:p>
          <a:p>
            <a:pPr>
              <a:lnSpc>
                <a:spcPct val="108000"/>
              </a:lnSpc>
              <a:buFontTx/>
              <a:buChar char="-"/>
            </a:pPr>
            <a:r>
              <a:t>La tolérance</a:t>
            </a:r>
          </a:p>
          <a:p>
            <a:pPr>
              <a:lnSpc>
                <a:spcPct val="108000"/>
              </a:lnSpc>
              <a:buFontTx/>
              <a:buChar char="-"/>
            </a:pPr>
            <a:r>
              <a:t>La loyauté</a:t>
            </a:r>
          </a:p>
          <a:p>
            <a:pPr>
              <a:lnSpc>
                <a:spcPct val="108000"/>
              </a:lnSpc>
              <a:buFontTx/>
              <a:buChar char="-"/>
            </a:pPr>
            <a:r>
              <a:t>L’amour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re 1"/>
          <p:cNvSpPr txBox="1"/>
          <p:nvPr>
            <p:ph type="title"/>
          </p:nvPr>
        </p:nvSpPr>
        <p:spPr>
          <a:xfrm>
            <a:off x="905254" y="590668"/>
            <a:ext cx="9914863" cy="1329004"/>
          </a:xfrm>
          <a:prstGeom prst="rect">
            <a:avLst/>
          </a:prstGeom>
        </p:spPr>
        <p:txBody>
          <a:bodyPr/>
          <a:lstStyle/>
          <a:p>
            <a:pPr/>
            <a:r>
              <a:t>Sommaire</a:t>
            </a:r>
          </a:p>
        </p:txBody>
      </p:sp>
      <p:sp>
        <p:nvSpPr>
          <p:cNvPr id="103" name="Espace réservé du contenu 2"/>
          <p:cNvSpPr txBox="1"/>
          <p:nvPr>
            <p:ph type="body" idx="1"/>
          </p:nvPr>
        </p:nvSpPr>
        <p:spPr>
          <a:xfrm>
            <a:off x="905255" y="1919671"/>
            <a:ext cx="9914861" cy="4123321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6000"/>
              </a:lnSpc>
              <a:buFontTx/>
              <a:buAutoNum type="arabicPeriod" startAt="1"/>
              <a:defRPr b="1" sz="1800">
                <a:solidFill>
                  <a:schemeClr val="accent2"/>
                </a:solidFill>
              </a:defRPr>
            </a:pPr>
            <a:r>
              <a:t>Harry Potter qu’est-ce que c’est ? </a:t>
            </a:r>
          </a:p>
          <a:p>
            <a:pPr lvl="1" marL="685800" indent="-228600">
              <a:lnSpc>
                <a:spcPct val="96000"/>
              </a:lnSpc>
              <a:spcBef>
                <a:spcPts val="500"/>
              </a:spcBef>
              <a:defRPr sz="1600"/>
            </a:pPr>
            <a:r>
              <a:t>Son auteur</a:t>
            </a:r>
          </a:p>
          <a:p>
            <a:pPr lvl="1" marL="685800" indent="-228600">
              <a:lnSpc>
                <a:spcPct val="96000"/>
              </a:lnSpc>
              <a:spcBef>
                <a:spcPts val="500"/>
              </a:spcBef>
              <a:defRPr sz="1600"/>
            </a:pPr>
            <a:r>
              <a:t>L’histoire d’Harry Potter</a:t>
            </a:r>
          </a:p>
          <a:p>
            <a:pPr lvl="1" marL="685800" indent="-228600">
              <a:lnSpc>
                <a:spcPct val="96000"/>
              </a:lnSpc>
              <a:spcBef>
                <a:spcPts val="500"/>
              </a:spcBef>
              <a:defRPr sz="1600"/>
            </a:pPr>
            <a:r>
              <a:t>Les personnages</a:t>
            </a:r>
          </a:p>
          <a:p>
            <a:pPr lvl="1" marL="685800" indent="-228600">
              <a:lnSpc>
                <a:spcPct val="96000"/>
              </a:lnSpc>
              <a:spcBef>
                <a:spcPts val="500"/>
              </a:spcBef>
              <a:defRPr sz="1600"/>
            </a:pPr>
            <a:r>
              <a:t>Poudlard et les différentes maisons</a:t>
            </a:r>
          </a:p>
          <a:p>
            <a:pPr marL="457200" indent="-457200">
              <a:lnSpc>
                <a:spcPct val="96000"/>
              </a:lnSpc>
              <a:buFontTx/>
              <a:buAutoNum type="arabicPeriod" startAt="1"/>
              <a:defRPr b="1" sz="1900">
                <a:solidFill>
                  <a:schemeClr val="accent2"/>
                </a:solidFill>
              </a:defRPr>
            </a:pPr>
            <a:r>
              <a:t>Un extrait du livre</a:t>
            </a:r>
            <a:endParaRPr sz="1800"/>
          </a:p>
          <a:p>
            <a:pPr lvl="1" marL="685800" indent="-228600">
              <a:lnSpc>
                <a:spcPct val="96000"/>
              </a:lnSpc>
              <a:spcBef>
                <a:spcPts val="500"/>
              </a:spcBef>
              <a:defRPr sz="1600"/>
            </a:pPr>
            <a:r>
              <a:t>Harry Potter à l’école des sorciers</a:t>
            </a:r>
          </a:p>
          <a:p>
            <a:pPr marL="457200" indent="-457200">
              <a:lnSpc>
                <a:spcPct val="96000"/>
              </a:lnSpc>
              <a:buFontTx/>
              <a:buAutoNum type="arabicPeriod" startAt="1"/>
              <a:defRPr b="1" sz="1900">
                <a:solidFill>
                  <a:schemeClr val="accent2"/>
                </a:solidFill>
              </a:defRPr>
            </a:pPr>
            <a:r>
              <a:t>Exemple des effets spéciaux des films </a:t>
            </a:r>
            <a:endParaRPr sz="1800"/>
          </a:p>
          <a:p>
            <a:pPr lvl="1" marL="685800" indent="-228600">
              <a:lnSpc>
                <a:spcPct val="96000"/>
              </a:lnSpc>
              <a:spcBef>
                <a:spcPts val="500"/>
              </a:spcBef>
              <a:defRPr sz="1600"/>
            </a:pPr>
            <a:r>
              <a:t>La cape</a:t>
            </a:r>
          </a:p>
          <a:p>
            <a:pPr marL="457200" indent="-457200">
              <a:lnSpc>
                <a:spcPct val="96000"/>
              </a:lnSpc>
              <a:buFontTx/>
              <a:buAutoNum type="arabicPeriod" startAt="1"/>
              <a:defRPr b="1" sz="1900">
                <a:solidFill>
                  <a:schemeClr val="accent2"/>
                </a:solidFill>
              </a:defRPr>
            </a:pPr>
            <a:r>
              <a:t>Conclusion : Les valeurs de l’histoire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re 1"/>
          <p:cNvSpPr txBox="1"/>
          <p:nvPr>
            <p:ph type="title"/>
          </p:nvPr>
        </p:nvSpPr>
        <p:spPr>
          <a:xfrm>
            <a:off x="635991" y="524115"/>
            <a:ext cx="9914860" cy="1329006"/>
          </a:xfrm>
          <a:prstGeom prst="rect">
            <a:avLst/>
          </a:prstGeom>
        </p:spPr>
        <p:txBody>
          <a:bodyPr/>
          <a:lstStyle/>
          <a:p>
            <a:pPr/>
            <a:r>
              <a:t>1. Harry Potter qu’est-ce que c’est ?</a:t>
            </a:r>
          </a:p>
        </p:txBody>
      </p:sp>
      <p:sp>
        <p:nvSpPr>
          <p:cNvPr id="106" name="Espace réservé du contenu 2"/>
          <p:cNvSpPr txBox="1"/>
          <p:nvPr>
            <p:ph type="body" idx="1"/>
          </p:nvPr>
        </p:nvSpPr>
        <p:spPr>
          <a:xfrm>
            <a:off x="903052" y="1808391"/>
            <a:ext cx="9914863" cy="41233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6000"/>
              </a:lnSpc>
              <a:buSzTx/>
              <a:buNone/>
              <a:defRPr sz="1900"/>
            </a:pPr>
            <a:r>
              <a:t>7 livres écrit par Joanne Rowling. 8 films.</a:t>
            </a:r>
          </a:p>
          <a:p>
            <a:pPr marL="0" indent="0">
              <a:lnSpc>
                <a:spcPct val="96000"/>
              </a:lnSpc>
              <a:buSzTx/>
              <a:buNone/>
              <a:defRPr sz="1100"/>
            </a:pPr>
          </a:p>
          <a:p>
            <a:pPr marL="0" indent="0">
              <a:lnSpc>
                <a:spcPct val="96000"/>
              </a:lnSpc>
              <a:buSzTx/>
              <a:buNone/>
              <a:defRPr sz="1500"/>
            </a:pPr>
            <a:r>
              <a:t>Titres des livres :</a:t>
            </a:r>
            <a:endParaRPr sz="1100"/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1 – Harry Potter à l’école des sorciers</a:t>
            </a:r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2 - Harry Potter et la chambre des secrets</a:t>
            </a:r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3 - Harry Potter et le prisonnier d’Azkaban</a:t>
            </a:r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4 - Harry Potter et la coupe de feu</a:t>
            </a:r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5 - Harry Potter et l’ordre du Phénix</a:t>
            </a:r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6 - Harry Potter et le prince de Sang – Mêlé</a:t>
            </a:r>
          </a:p>
          <a:p>
            <a:pPr marL="0" indent="0">
              <a:lnSpc>
                <a:spcPct val="96000"/>
              </a:lnSpc>
              <a:buSzTx/>
              <a:buNone/>
              <a:defRPr sz="1400"/>
            </a:pPr>
            <a:r>
              <a:t>7 - Harry Potter et les relique de la mort</a:t>
            </a:r>
          </a:p>
        </p:txBody>
      </p:sp>
      <p:pic>
        <p:nvPicPr>
          <p:cNvPr id="107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8940" y="2302076"/>
            <a:ext cx="2355128" cy="269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1743" y="2253457"/>
            <a:ext cx="2788813" cy="2788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1. Harry Potter: son auteur"/>
          <p:cNvSpPr txBox="1"/>
          <p:nvPr>
            <p:ph type="title"/>
          </p:nvPr>
        </p:nvSpPr>
        <p:spPr>
          <a:xfrm>
            <a:off x="838200" y="331084"/>
            <a:ext cx="10515600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1. Harry Potter: son auteur</a:t>
            </a:r>
          </a:p>
        </p:txBody>
      </p:sp>
      <p:sp>
        <p:nvSpPr>
          <p:cNvPr id="111" name="J.k Rowling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J.k Rowling</a:t>
            </a:r>
          </a:p>
        </p:txBody>
      </p:sp>
      <p:sp>
        <p:nvSpPr>
          <p:cNvPr id="112" name="Text Placeholder 4"/>
          <p:cNvSpPr/>
          <p:nvPr>
            <p:ph type="body" idx="21"/>
          </p:nvPr>
        </p:nvSpPr>
        <p:spPr>
          <a:xfrm>
            <a:off x="6189219" y="1681163"/>
            <a:ext cx="5183190" cy="8239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  <a:defRPr b="1" cap="all" spc="300" sz="1800"/>
            </a:lvl1pPr>
          </a:lstStyle>
          <a:p>
            <a:pPr/>
            <a:r>
              <a:t>Né le 31 juillet 1965</a:t>
            </a:r>
          </a:p>
        </p:txBody>
      </p:sp>
      <p:pic>
        <p:nvPicPr>
          <p:cNvPr id="113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7559" y="2578431"/>
            <a:ext cx="7098777" cy="399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1. Harry Potter: l’histoire"/>
          <p:cNvSpPr txBox="1"/>
          <p:nvPr>
            <p:ph type="title"/>
          </p:nvPr>
        </p:nvSpPr>
        <p:spPr>
          <a:xfrm>
            <a:off x="728228" y="386130"/>
            <a:ext cx="10202251" cy="13258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1. Harry Potter: l’histoire </a:t>
            </a:r>
          </a:p>
        </p:txBody>
      </p:sp>
      <p:pic>
        <p:nvPicPr>
          <p:cNvPr id="116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8770" y="2848064"/>
            <a:ext cx="3289303" cy="246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5293" y="2879814"/>
            <a:ext cx="3390903" cy="2400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. Harry Potter: les personnages"/>
          <p:cNvSpPr txBox="1"/>
          <p:nvPr>
            <p:ph type="title"/>
          </p:nvPr>
        </p:nvSpPr>
        <p:spPr>
          <a:xfrm>
            <a:off x="994876" y="579024"/>
            <a:ext cx="10202248" cy="1325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1. Harry Potter: les personnages</a:t>
            </a:r>
          </a:p>
        </p:txBody>
      </p:sp>
      <p:pic>
        <p:nvPicPr>
          <p:cNvPr id="120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315" y="1823317"/>
            <a:ext cx="2254426" cy="150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225" y="1661390"/>
            <a:ext cx="1461856" cy="1825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vidéo-collée.png" descr="vidéo-collé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8631" y="1776054"/>
            <a:ext cx="2131407" cy="15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vidéo-collée.png" descr="vidéo-collé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91427" y="3897586"/>
            <a:ext cx="1791501" cy="229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idéo-collée.png" descr="vidéo-collé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8834" y="3897586"/>
            <a:ext cx="1684169" cy="229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vidéo-collée.png" descr="vidéo-collé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45549" y="1687616"/>
            <a:ext cx="1461856" cy="1976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vidéo-collée.png" descr="vidéo-collé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05879" y="4058223"/>
            <a:ext cx="1976913" cy="1976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vidéo-collée.png" descr="vidéo-collé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32761" y="4140829"/>
            <a:ext cx="2257065" cy="150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. Harry Potter: Le château et le poudlard express"/>
          <p:cNvSpPr txBox="1"/>
          <p:nvPr>
            <p:ph type="title"/>
          </p:nvPr>
        </p:nvSpPr>
        <p:spPr>
          <a:xfrm>
            <a:off x="905254" y="590668"/>
            <a:ext cx="9914863" cy="1329004"/>
          </a:xfrm>
          <a:prstGeom prst="rect">
            <a:avLst/>
          </a:prstGeom>
        </p:spPr>
        <p:txBody>
          <a:bodyPr/>
          <a:lstStyle/>
          <a:p>
            <a:pPr/>
            <a:r>
              <a:t>1. Harry Potter: Le château et le poudlard express</a:t>
            </a:r>
          </a:p>
        </p:txBody>
      </p:sp>
      <p:pic>
        <p:nvPicPr>
          <p:cNvPr id="130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068" y="2101581"/>
            <a:ext cx="3069970" cy="319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3629" y="2658229"/>
            <a:ext cx="4432302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. Harry Potter: les quatre maisons et le Choixpeau"/>
          <p:cNvSpPr txBox="1"/>
          <p:nvPr>
            <p:ph type="title"/>
          </p:nvPr>
        </p:nvSpPr>
        <p:spPr>
          <a:xfrm>
            <a:off x="880407" y="630084"/>
            <a:ext cx="10202251" cy="1325893"/>
          </a:xfrm>
          <a:prstGeom prst="rect">
            <a:avLst/>
          </a:prstGeom>
        </p:spPr>
        <p:txBody>
          <a:bodyPr/>
          <a:lstStyle/>
          <a:p>
            <a:pPr/>
            <a:r>
              <a:t>1. Harry Potter: les quatre maisons et le Choixpeau</a:t>
            </a:r>
          </a:p>
        </p:txBody>
      </p:sp>
      <p:pic>
        <p:nvPicPr>
          <p:cNvPr id="134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012" y="2240252"/>
            <a:ext cx="4306434" cy="285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343" y="2240252"/>
            <a:ext cx="3807137" cy="2855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. Harry Potter: les quatre maisons    Emblèmes et valeurs"/>
          <p:cNvSpPr txBox="1"/>
          <p:nvPr>
            <p:ph type="title"/>
          </p:nvPr>
        </p:nvSpPr>
        <p:spPr>
          <a:xfrm>
            <a:off x="1061955" y="590371"/>
            <a:ext cx="10202248" cy="1325893"/>
          </a:xfrm>
          <a:prstGeom prst="rect">
            <a:avLst/>
          </a:prstGeom>
        </p:spPr>
        <p:txBody>
          <a:bodyPr/>
          <a:lstStyle/>
          <a:p>
            <a:pPr/>
            <a:r>
              <a:t>1. Harry Potter: les quatre maisons    Emblèmes et valeurs</a:t>
            </a:r>
          </a:p>
        </p:txBody>
      </p:sp>
      <p:pic>
        <p:nvPicPr>
          <p:cNvPr id="138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246" y="2168170"/>
            <a:ext cx="7094514" cy="2521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OverlayVTI">
  <a:themeElements>
    <a:clrScheme name="ModOverla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0000FF"/>
      </a:hlink>
      <a:folHlink>
        <a:srgbClr val="FF00FF"/>
      </a:folHlink>
    </a:clrScheme>
    <a:fontScheme name="ModOverlayVTI">
      <a:majorFont>
        <a:latin typeface="Helvetica"/>
        <a:ea typeface="Helvetica"/>
        <a:cs typeface="Helvetica"/>
      </a:majorFont>
      <a:minorFont>
        <a:latin typeface="Arial Nova Light"/>
        <a:ea typeface="Arial Nova Light"/>
        <a:cs typeface="Arial Nova Light"/>
      </a:minorFont>
    </a:fontScheme>
    <a:fmtScheme name="ModOverla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 Nov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 Nov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OverlayVTI">
  <a:themeElements>
    <a:clrScheme name="ModOverla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0000FF"/>
      </a:hlink>
      <a:folHlink>
        <a:srgbClr val="FF00FF"/>
      </a:folHlink>
    </a:clrScheme>
    <a:fontScheme name="ModOverlayVTI">
      <a:majorFont>
        <a:latin typeface="Helvetica"/>
        <a:ea typeface="Helvetica"/>
        <a:cs typeface="Helvetica"/>
      </a:majorFont>
      <a:minorFont>
        <a:latin typeface="Arial Nova Light"/>
        <a:ea typeface="Arial Nova Light"/>
        <a:cs typeface="Arial Nova Light"/>
      </a:minorFont>
    </a:fontScheme>
    <a:fmtScheme name="ModOverla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 Nov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 Nov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