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&lt;en-tête&gt;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&lt;date/heure&gt;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&lt;pied de page&gt;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5DCC9260-B157-4227-93FF-E60A86604F21}" type="slidenum">
              <a:rPr b="0" lang="fr-FR" sz="1400" spc="-1" strike="noStrike">
                <a:latin typeface="Times New Roman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99E861D8-C716-413F-B638-22A535FBD406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892BFA37-6734-4960-8B90-8A8B88687CED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87AD422B-1B30-47E1-9773-A7E7BBEDC121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2BAD7F2C-C5C1-4486-866A-567B777A8EA6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94AE5CB5-3BE2-44F6-A464-A73F17BEA051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A625372F-6332-42E7-977E-9F7AF7E60C19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BA3BCA58-2EAB-4E5C-8FE5-088B29F8418B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0B90655E-20EF-4477-9D69-E766291FC347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E43F58D0-B182-47FB-9443-A87CA876E5E6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70133C9D-F4A3-4E95-8E7F-BC07D2653FF5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B463A701-2A75-4125-8B6D-663476406CD6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3B0471A7-6B6E-400D-9167-CAE9929D3895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BF428054-A2F7-4FA0-9D58-CB7B17218A1A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278960" y="10157400"/>
            <a:ext cx="3280320" cy="5338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b"/>
          <a:p>
            <a:pPr algn="r">
              <a:lnSpc>
                <a:spcPct val="100000"/>
              </a:lnSpc>
            </a:pPr>
            <a:fld id="{2B1CEF0D-6965-45F4-8A0A-98F7369875C0}" type="slidenum">
              <a:rPr b="0" lang="fr-FR" sz="1400" spc="-1" strike="noStrike"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280" cy="4811040"/>
          </a:xfrm>
          <a:prstGeom prst="rect">
            <a:avLst/>
          </a:prstGeom>
        </p:spPr>
        <p:txBody>
          <a:bodyPr lIns="0" rIns="0" tIns="0" bIns="0"/>
          <a:p>
            <a:endParaRPr b="0" lang="fr-FR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504000" y="6887160"/>
            <a:ext cx="2347920" cy="520920"/>
          </a:xfrm>
          <a:prstGeom prst="rect">
            <a:avLst/>
          </a:prstGeom>
        </p:spPr>
        <p:txBody>
          <a:bodyPr lIns="0" rIns="0" tIns="0" bIns="0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4640" cy="520920"/>
          </a:xfrm>
          <a:prstGeom prst="rect">
            <a:avLst/>
          </a:prstGeom>
        </p:spPr>
        <p:txBody>
          <a:bodyPr lIns="0" rIns="0" tIns="0" bIns="0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7920" cy="52092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979A167A-2D71-4D8D-B0CA-2E22C8FC2CEC}" type="slidenum">
              <a:rPr b="0" lang="fr-FR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&lt;numéro&gt;</a:t>
            </a:fld>
            <a:endParaRPr b="0" lang="fr-FR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Cliquez pour éditer le format du texte-titre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latin typeface="Arial"/>
              </a:rPr>
              <a:t>Cliquez pour éditer le format du plan de texte</a:t>
            </a:r>
            <a:endParaRPr b="0" lang="fr-F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Objectif de la séance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504000" y="207144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Aujourd'hui, nous allons apprendre à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convertir des mesures de contenance</a:t>
            </a: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Comment convertir des mesures ?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504000" y="25776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Pour entrer un nombre dans le tableau de conversion, il est important de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repérer le chiffre des unités</a:t>
            </a:r>
            <a:r>
              <a:rPr b="0" lang="fr-FR" sz="3200" spc="-1" strike="noStrike">
                <a:latin typeface="Arial"/>
                <a:ea typeface="Microsoft YaHei"/>
              </a:rPr>
              <a:t>. Il suffit ensuite de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placer le chiffre des unités du nombre dans la colonne de l'unité correspondante.</a:t>
            </a:r>
            <a:endParaRPr b="0" lang="fr-FR" sz="3200" spc="-1" strike="noStrike">
              <a:latin typeface="Arial"/>
            </a:endParaRPr>
          </a:p>
        </p:txBody>
      </p:sp>
      <p:graphicFrame>
        <p:nvGraphicFramePr>
          <p:cNvPr id="63" name="Table 3"/>
          <p:cNvGraphicFramePr/>
          <p:nvPr/>
        </p:nvGraphicFramePr>
        <p:xfrm>
          <a:off x="313200" y="3567600"/>
          <a:ext cx="7144200" cy="244440"/>
        </p:xfrm>
        <a:graphic>
          <a:graphicData uri="http://schemas.openxmlformats.org/drawingml/2006/table">
            <a:tbl>
              <a:tblPr/>
              <a:tblGrid>
                <a:gridCol w="663480"/>
                <a:gridCol w="720360"/>
                <a:gridCol w="360000"/>
                <a:gridCol w="720000"/>
                <a:gridCol w="720000"/>
                <a:gridCol w="720000"/>
                <a:gridCol w="810360"/>
                <a:gridCol w="809640"/>
                <a:gridCol w="810360"/>
                <a:gridCol w="810360"/>
              </a:tblGrid>
              <a:tr h="366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q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-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17377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64" name="CustomShape 4"/>
          <p:cNvSpPr/>
          <p:nvPr/>
        </p:nvSpPr>
        <p:spPr>
          <a:xfrm>
            <a:off x="8308080" y="3888000"/>
            <a:ext cx="879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34,5 m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5" name="Line 5"/>
          <p:cNvSpPr/>
          <p:nvPr/>
        </p:nvSpPr>
        <p:spPr>
          <a:xfrm flipH="1" flipV="1">
            <a:off x="4680000" y="5184000"/>
            <a:ext cx="216000" cy="14396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Line 6"/>
          <p:cNvSpPr/>
          <p:nvPr/>
        </p:nvSpPr>
        <p:spPr>
          <a:xfrm flipH="1" flipV="1">
            <a:off x="7991640" y="4234680"/>
            <a:ext cx="42120" cy="116532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7"/>
          <p:cNvSpPr/>
          <p:nvPr/>
        </p:nvSpPr>
        <p:spPr>
          <a:xfrm>
            <a:off x="7130880" y="5400000"/>
            <a:ext cx="2790000" cy="63828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4 est le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chiffre des unités de 34,5.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68" name="Line 8"/>
          <p:cNvSpPr/>
          <p:nvPr/>
        </p:nvSpPr>
        <p:spPr>
          <a:xfrm flipH="1" flipV="1">
            <a:off x="8495640" y="4234680"/>
            <a:ext cx="393480" cy="4586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9"/>
          <p:cNvSpPr/>
          <p:nvPr/>
        </p:nvSpPr>
        <p:spPr>
          <a:xfrm>
            <a:off x="8476920" y="4672440"/>
            <a:ext cx="1278360" cy="63828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L'unité est 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le litre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0" name="CustomShape 10"/>
          <p:cNvSpPr/>
          <p:nvPr/>
        </p:nvSpPr>
        <p:spPr>
          <a:xfrm>
            <a:off x="1312200" y="6624000"/>
            <a:ext cx="8506800" cy="36396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Je mets donc le 4 dans la colonne des litres et je termine l'écriture de mon nombre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71" name="CustomShape 11"/>
          <p:cNvSpPr/>
          <p:nvPr/>
        </p:nvSpPr>
        <p:spPr>
          <a:xfrm>
            <a:off x="4468680" y="4693320"/>
            <a:ext cx="350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4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72" name="CustomShape 12"/>
          <p:cNvSpPr/>
          <p:nvPr/>
        </p:nvSpPr>
        <p:spPr>
          <a:xfrm>
            <a:off x="3712680" y="468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3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73" name="CustomShape 13"/>
          <p:cNvSpPr/>
          <p:nvPr/>
        </p:nvSpPr>
        <p:spPr>
          <a:xfrm>
            <a:off x="4942440" y="4674240"/>
            <a:ext cx="26640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,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5476680" y="4674240"/>
            <a:ext cx="35028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5</a:t>
            </a:r>
            <a:endParaRPr b="0" lang="fr-FR" sz="24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Shape 1"/>
          <p:cNvSpPr txBox="1"/>
          <p:nvPr/>
        </p:nvSpPr>
        <p:spPr>
          <a:xfrm>
            <a:off x="504000" y="147456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Quel chiffre faut-il repérer pour entrer un nombre dans le tableau de conversion ?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Ecris dans ton tableau :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54 dL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37,3 cL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Comment convertir des mesures ?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504000" y="25740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Une fois entré dans mon tableau je n'ai plus qu'à ajouter des zéros et déplacer la virgule pour convertir les mesures.</a:t>
            </a:r>
            <a:endParaRPr b="0" lang="fr-FR" sz="3200" spc="-1" strike="noStrike">
              <a:latin typeface="Arial"/>
            </a:endParaRPr>
          </a:p>
        </p:txBody>
      </p:sp>
      <p:graphicFrame>
        <p:nvGraphicFramePr>
          <p:cNvPr id="78" name="Table 3"/>
          <p:cNvGraphicFramePr/>
          <p:nvPr/>
        </p:nvGraphicFramePr>
        <p:xfrm>
          <a:off x="373320" y="3232080"/>
          <a:ext cx="6526440" cy="2703960"/>
        </p:xfrm>
        <a:graphic>
          <a:graphicData uri="http://schemas.openxmlformats.org/drawingml/2006/table">
            <a:tbl>
              <a:tblPr/>
              <a:tblGrid>
                <a:gridCol w="606240"/>
                <a:gridCol w="658080"/>
                <a:gridCol w="329040"/>
                <a:gridCol w="658080"/>
                <a:gridCol w="658080"/>
                <a:gridCol w="658080"/>
                <a:gridCol w="740520"/>
                <a:gridCol w="739440"/>
                <a:gridCol w="740520"/>
                <a:gridCol w="738360"/>
              </a:tblGrid>
              <a:tr h="366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q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-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228636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2400" spc="-1" strike="noStrike">
                          <a:latin typeface="Arial"/>
                          <a:ea typeface="Microsoft YaHei"/>
                        </a:rPr>
                        <a:t>3</a:t>
                      </a:r>
                      <a:endParaRPr b="0" lang="fr-FR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2400" spc="-1" strike="noStrike">
                          <a:latin typeface="Arial"/>
                          <a:ea typeface="Microsoft YaHei"/>
                        </a:rPr>
                        <a:t>4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79" name="CustomShape 4"/>
          <p:cNvSpPr/>
          <p:nvPr/>
        </p:nvSpPr>
        <p:spPr>
          <a:xfrm>
            <a:off x="7212600" y="3888000"/>
            <a:ext cx="228564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Je souhaite convertir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 </a:t>
            </a:r>
            <a:r>
              <a:rPr b="0" lang="fr-FR" sz="1800" spc="-1" strike="noStrike">
                <a:latin typeface="Arial"/>
                <a:ea typeface="Microsoft YaHei"/>
              </a:rPr>
              <a:t>34 L en mL.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0" name="CustomShape 5"/>
          <p:cNvSpPr/>
          <p:nvPr/>
        </p:nvSpPr>
        <p:spPr>
          <a:xfrm>
            <a:off x="1008000" y="6447960"/>
            <a:ext cx="8360640" cy="912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Je déplace ma virgule au bout de ma colonne mm et je rajoute des zéros pour aller jusqu'à cette colonne 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34 m = 34 000 mm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81" name="CustomShape 6"/>
          <p:cNvSpPr/>
          <p:nvPr/>
        </p:nvSpPr>
        <p:spPr>
          <a:xfrm>
            <a:off x="370656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3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2" name="CustomShape 7"/>
          <p:cNvSpPr/>
          <p:nvPr/>
        </p:nvSpPr>
        <p:spPr>
          <a:xfrm>
            <a:off x="435456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4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3" name="CustomShape 8"/>
          <p:cNvSpPr/>
          <p:nvPr/>
        </p:nvSpPr>
        <p:spPr>
          <a:xfrm>
            <a:off x="514656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0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4" name="CustomShape 9"/>
          <p:cNvSpPr/>
          <p:nvPr/>
        </p:nvSpPr>
        <p:spPr>
          <a:xfrm>
            <a:off x="6988320" y="5328000"/>
            <a:ext cx="266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,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5" name="CustomShape 10"/>
          <p:cNvSpPr/>
          <p:nvPr/>
        </p:nvSpPr>
        <p:spPr>
          <a:xfrm>
            <a:off x="593856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0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86" name="CustomShape 11"/>
          <p:cNvSpPr/>
          <p:nvPr/>
        </p:nvSpPr>
        <p:spPr>
          <a:xfrm>
            <a:off x="659880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0</a:t>
            </a:r>
            <a:endParaRPr b="0" lang="fr-FR" sz="2400" spc="-1" strike="noStrike">
              <a:latin typeface="Arial"/>
            </a:endParaRPr>
          </a:p>
        </p:txBody>
      </p:sp>
    </p:spTree>
  </p:cSld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Comment convertir des mesures ?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504000" y="25740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Une fois entré dans mon tableau je n'ai plus qu'à ajouter des zéros et déplacer la virgule pour convertir les mesures.</a:t>
            </a:r>
            <a:endParaRPr b="0" lang="fr-FR" sz="3200" spc="-1" strike="noStrike">
              <a:latin typeface="Arial"/>
            </a:endParaRPr>
          </a:p>
        </p:txBody>
      </p:sp>
      <p:graphicFrame>
        <p:nvGraphicFramePr>
          <p:cNvPr id="89" name="Table 3"/>
          <p:cNvGraphicFramePr/>
          <p:nvPr/>
        </p:nvGraphicFramePr>
        <p:xfrm>
          <a:off x="373320" y="3232080"/>
          <a:ext cx="6526440" cy="2703960"/>
        </p:xfrm>
        <a:graphic>
          <a:graphicData uri="http://schemas.openxmlformats.org/drawingml/2006/table">
            <a:tbl>
              <a:tblPr/>
              <a:tblGrid>
                <a:gridCol w="606240"/>
                <a:gridCol w="658080"/>
                <a:gridCol w="329040"/>
                <a:gridCol w="658080"/>
                <a:gridCol w="658080"/>
                <a:gridCol w="658080"/>
                <a:gridCol w="740520"/>
                <a:gridCol w="739440"/>
                <a:gridCol w="740520"/>
                <a:gridCol w="738360"/>
              </a:tblGrid>
              <a:tr h="366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q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-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m3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17377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3</a:t>
                      </a: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4,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  <p:sp>
        <p:nvSpPr>
          <p:cNvPr id="90" name="CustomShape 4"/>
          <p:cNvSpPr/>
          <p:nvPr/>
        </p:nvSpPr>
        <p:spPr>
          <a:xfrm>
            <a:off x="7200000" y="3888000"/>
            <a:ext cx="1973520" cy="91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Je souhaite convertir 34 L en hL.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1" name="CustomShape 5"/>
          <p:cNvSpPr/>
          <p:nvPr/>
        </p:nvSpPr>
        <p:spPr>
          <a:xfrm>
            <a:off x="1080000" y="6196680"/>
            <a:ext cx="8348400" cy="912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Je déplace ma virgule au bout de ma colonne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hL</a:t>
            </a:r>
            <a:r>
              <a:rPr b="0" lang="fr-FR" sz="1800" spc="-1" strike="noStrike">
                <a:latin typeface="Arial"/>
                <a:ea typeface="Microsoft YaHei"/>
              </a:rPr>
              <a:t> et je rajoute des zéros pour aller jusqu'à cette colonne :</a:t>
            </a:r>
            <a:endParaRPr b="0" lang="fr-F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latin typeface="Arial"/>
                <a:ea typeface="Microsoft YaHei"/>
              </a:rPr>
              <a:t>34 m = 0,034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  <a:ea typeface="Microsoft YaHei"/>
              </a:rPr>
              <a:t>hL</a:t>
            </a:r>
            <a:endParaRPr b="0" lang="fr-FR" sz="1800" spc="-1" strike="noStrike"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370656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3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4354560" y="540000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4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94" name="CustomShape 8"/>
          <p:cNvSpPr/>
          <p:nvPr/>
        </p:nvSpPr>
        <p:spPr>
          <a:xfrm>
            <a:off x="3412440" y="5490360"/>
            <a:ext cx="2664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,</a:t>
            </a:r>
            <a:endParaRPr b="0" lang="fr-FR" sz="2400" spc="-1" strike="noStrike">
              <a:latin typeface="Arial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3034800" y="5407920"/>
            <a:ext cx="35028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latin typeface="Arial"/>
                <a:ea typeface="Microsoft YaHei"/>
              </a:rPr>
              <a:t>0</a:t>
            </a:r>
            <a:endParaRPr b="0" lang="fr-FR" sz="2400" spc="-1" strike="noStrike">
              <a:latin typeface="Arial"/>
            </a:endParaRPr>
          </a:p>
        </p:txBody>
      </p:sp>
    </p:spTree>
  </p:cSld>
  <p:timing>
    <p:tnLst>
      <p:par>
        <p:cTn id="67" dur="indefinite" restart="never" nodeType="tmRoot">
          <p:childTnLst>
            <p:seq>
              <p:cTn id="68" dur="indefinite" nodeType="mainSeq">
                <p:childTnLst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147492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Que déplace-t-on lorsque l'on effectue une conversion?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Que faut-il parfois rajouter ?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Transforme 4,5 daL en cL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Transforme 3640 mL en L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504000" y="147456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Qu'allons-nous apprendre aujourd'hui ?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Les unités de mesures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504000" y="207144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L'unité principale de mesure de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contenance est le litre (L).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147492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Quelle est l'unité principale de mesure de contenance ?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61720"/>
            <a:ext cx="9071280" cy="134100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Les unités de mesures de contenance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504000" y="207144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L'unité de mesure est le litre(L). Il existe des multiples du litre :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- le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décalitre (daL) </a:t>
            </a:r>
            <a:r>
              <a:rPr b="0" lang="fr-FR" sz="3200" spc="-1" strike="noStrike">
                <a:latin typeface="Arial"/>
                <a:ea typeface="Microsoft YaHei"/>
              </a:rPr>
              <a:t>: 10 fois plus grand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- l'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hectolitre (hL)</a:t>
            </a:r>
            <a:r>
              <a:rPr b="0" lang="fr-FR" sz="3200" spc="-1" strike="noStrike">
                <a:latin typeface="Arial"/>
                <a:ea typeface="Microsoft YaHei"/>
              </a:rPr>
              <a:t>: 100 fois plus grand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- le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 mètre cube (m3)</a:t>
            </a:r>
            <a:r>
              <a:rPr b="0" lang="fr-FR" sz="3200" spc="-1" strike="noStrike">
                <a:latin typeface="Arial"/>
                <a:ea typeface="Microsoft YaHei"/>
              </a:rPr>
              <a:t>: 1000 L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61720"/>
            <a:ext cx="9071280" cy="134100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Les unités de mesures de contenance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504000" y="207144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L'unité de mesure est le litre (L). Il existe des sous-multiples du litre :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- le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décilitre(dL) </a:t>
            </a:r>
            <a:r>
              <a:rPr b="0" lang="fr-FR" sz="3200" spc="-1" strike="noStrike">
                <a:latin typeface="Arial"/>
                <a:ea typeface="Microsoft YaHei"/>
              </a:rPr>
              <a:t>: 10 fois plus petit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- le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centilitre (cL)</a:t>
            </a:r>
            <a:r>
              <a:rPr b="0" lang="fr-FR" sz="3200" spc="-1" strike="noStrike">
                <a:latin typeface="Arial"/>
                <a:ea typeface="Microsoft YaHei"/>
              </a:rPr>
              <a:t>: 100 fois plus petit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- le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 millilitre (mL)</a:t>
            </a:r>
            <a:r>
              <a:rPr b="0" lang="fr-FR" sz="3200" spc="-1" strike="noStrike">
                <a:latin typeface="Arial"/>
                <a:ea typeface="Microsoft YaHei"/>
              </a:rPr>
              <a:t>: 1000 fois plus petit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147492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Cite deux multiples du litre.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Cite deux sous-multiples du litre.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280" cy="1262160"/>
          </a:xfrm>
          <a:prstGeom prst="rect">
            <a:avLst/>
          </a:prstGeom>
          <a:solidFill>
            <a:srgbClr val="4c4c4c"/>
          </a:solid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ffffff"/>
                </a:solidFill>
                <a:latin typeface="Arial"/>
                <a:ea typeface="Microsoft YaHei"/>
              </a:rPr>
              <a:t>Comment convertir des mesures ?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25740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Pour convertir des mesures, on utilise </a:t>
            </a:r>
            <a:r>
              <a:rPr b="1" lang="fr-FR" sz="3200" spc="-1" strike="noStrike">
                <a:solidFill>
                  <a:srgbClr val="b80047"/>
                </a:solidFill>
                <a:latin typeface="Arial"/>
                <a:ea typeface="Microsoft YaHei"/>
              </a:rPr>
              <a:t>un tableau de conversion</a:t>
            </a:r>
            <a:r>
              <a:rPr b="0" lang="fr-FR" sz="3200" spc="-1" strike="noStrike">
                <a:latin typeface="Arial"/>
                <a:ea typeface="Microsoft YaHei"/>
              </a:rPr>
              <a:t>.</a:t>
            </a:r>
            <a:endParaRPr b="0" lang="fr-FR" sz="3200" spc="-1" strike="noStrike">
              <a:latin typeface="Arial"/>
            </a:endParaRPr>
          </a:p>
        </p:txBody>
      </p:sp>
      <p:graphicFrame>
        <p:nvGraphicFramePr>
          <p:cNvPr id="59" name="Table 3"/>
          <p:cNvGraphicFramePr/>
          <p:nvPr/>
        </p:nvGraphicFramePr>
        <p:xfrm>
          <a:off x="1547640" y="3528000"/>
          <a:ext cx="7144200" cy="3729240"/>
        </p:xfrm>
        <a:graphic>
          <a:graphicData uri="http://schemas.openxmlformats.org/drawingml/2006/table">
            <a:tbl>
              <a:tblPr/>
              <a:tblGrid>
                <a:gridCol w="663480"/>
                <a:gridCol w="720360"/>
                <a:gridCol w="360000"/>
                <a:gridCol w="720000"/>
                <a:gridCol w="720000"/>
                <a:gridCol w="720000"/>
                <a:gridCol w="810360"/>
                <a:gridCol w="809640"/>
                <a:gridCol w="810360"/>
                <a:gridCol w="810360"/>
              </a:tblGrid>
              <a:tr h="366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t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q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-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mg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km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mm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36612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hL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daL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fr-FR" sz="1800" spc="-1" strike="noStrike">
                          <a:latin typeface="Arial"/>
                          <a:ea typeface="Microsoft YaHei"/>
                        </a:rPr>
                        <a:t>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dL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cL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800" spc="-1" strike="noStrike">
                          <a:latin typeface="Arial"/>
                          <a:ea typeface="Microsoft YaHei"/>
                        </a:rPr>
                        <a:t>mL</a:t>
                      </a: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</a:tr>
              <a:tr h="2835000"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fr-FR" sz="1800" spc="-1" strike="noStrike">
                        <a:latin typeface="Arial"/>
                      </a:endParaRPr>
                    </a:p>
                  </a:txBody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  <a:tc>
                  <a:tcPr marL="91440" marR="91440">
                    <a:noFill/>
                  </a:tcPr>
                </a:tc>
              </a:tr>
            </a:tbl>
          </a:graphicData>
        </a:graphic>
      </p:graphicFrame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1474560"/>
            <a:ext cx="9071280" cy="438444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>
            <a:noFill/>
          </a:ln>
        </p:spPr>
        <p:txBody>
          <a:bodyPr lIns="0" rIns="0" tIns="0" bIns="0" anchor="ctr"/>
          <a:p>
            <a:pPr algn="ctr">
              <a:lnSpc>
                <a:spcPct val="100000"/>
              </a:lnSpc>
              <a:spcAft>
                <a:spcPts val="1414"/>
              </a:spcAft>
            </a:pPr>
            <a:r>
              <a:rPr b="0" lang="fr-FR" sz="3200" spc="-1" strike="noStrike">
                <a:latin typeface="Arial"/>
                <a:ea typeface="Microsoft YaHei"/>
              </a:rPr>
              <a:t>Qu'utilise-t-on pour convertir des mesures ?</a:t>
            </a:r>
            <a:endParaRPr b="0" lang="fr-FR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414"/>
              </a:spcAft>
            </a:pPr>
            <a:endParaRPr b="0" lang="fr-FR" sz="3200" spc="-1" strike="noStrike"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Application>LibreOffice/5.4.6.2$Windows_X86_64 LibreOffice_project/4014ce260a04f1026ba855d3b8d91541c224eab8</Application>
  <Words>449</Words>
  <Paragraphs>214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2013-04-22T15:47:29Z</dcterms:created>
  <dc:creator>Monhard mallory</dc:creator>
  <dc:description/>
  <dc:language>fr-FR</dc:language>
  <cp:lastModifiedBy>Monhard mallory</cp:lastModifiedBy>
  <dcterms:modified xsi:type="dcterms:W3CDTF">2015-11-16T05:23:01Z</dcterms:modified>
  <cp:revision>4</cp:revision>
  <dc:subject/>
  <dc:title>Objectif de la séance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Grand écran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14</vt:i4>
  </property>
</Properties>
</file>