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0" r:id="rId16"/>
    <p:sldId id="273" r:id="rId17"/>
    <p:sldId id="272" r:id="rId18"/>
    <p:sldId id="275" r:id="rId19"/>
    <p:sldId id="274" r:id="rId20"/>
    <p:sldId id="277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emf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586BAD-B887-433A-A956-035FA1B73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Weather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90F7A4-BC11-4479-9C7A-17377415D0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(La météo)</a:t>
            </a:r>
          </a:p>
        </p:txBody>
      </p:sp>
    </p:spTree>
    <p:extLst>
      <p:ext uri="{BB962C8B-B14F-4D97-AF65-F5344CB8AC3E}">
        <p14:creationId xmlns:p14="http://schemas.microsoft.com/office/powerpoint/2010/main" val="3104355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FCED9-F1F8-4500-AAE6-1ECF6BF1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Game of </a:t>
            </a:r>
            <a:r>
              <a:rPr lang="fr-FR" dirty="0" err="1"/>
              <a:t>weather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DA31AF-7F21-4BC3-B930-74105EE62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Retrouve l’image correspondant avec le son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91F0A7-068C-449E-9149-5AB6B3D82FF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926" y="3295944"/>
            <a:ext cx="2192849" cy="201948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48236F8-0842-429A-BE77-AD427EC5A2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62862" y="19727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3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FCED9-F1F8-4500-AAE6-1ECF6BF1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Game of </a:t>
            </a:r>
            <a:r>
              <a:rPr lang="fr-FR" dirty="0" err="1"/>
              <a:t>weather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DA31AF-7F21-4BC3-B930-74105EE62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Retrouve l’image correspondant avec le son</a:t>
            </a:r>
          </a:p>
        </p:txBody>
      </p:sp>
      <p:pic>
        <p:nvPicPr>
          <p:cNvPr id="6" name="Image 3" descr="D:\OneDrive\CM2 Malpassé les Lauriers\Travail\Anglais\La météo\Documents divers\Images\Windy.jpg">
            <a:extLst>
              <a:ext uri="{FF2B5EF4-FFF2-40B4-BE49-F238E27FC236}">
                <a16:creationId xmlns:a16="http://schemas.microsoft.com/office/drawing/2014/main" id="{2A118F54-DA43-4F6C-9604-B37846531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8" y="3356763"/>
            <a:ext cx="2642587" cy="1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5" descr="D:\OneDrive\CM2 Malpassé les Lauriers\Travail\Anglais\La météo\Documents divers\Images\Cloudy.jpg">
            <a:extLst>
              <a:ext uri="{FF2B5EF4-FFF2-40B4-BE49-F238E27FC236}">
                <a16:creationId xmlns:a16="http://schemas.microsoft.com/office/drawing/2014/main" id="{AF47E87D-A57C-405F-94D2-F6DCFA409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226" y="3297693"/>
            <a:ext cx="2633493" cy="18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42DFD9-AC83-48F1-96A7-1A56EF7EF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9284" y="2983918"/>
            <a:ext cx="2196039" cy="2211615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D7F1CF2-2B44-45C7-85E5-EEFE2EEE57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6453" y="1729087"/>
            <a:ext cx="487363" cy="48736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F61650A-D100-4CCC-BD08-583AF88CDD8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10" y="3227940"/>
            <a:ext cx="2192849" cy="2037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01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FCED9-F1F8-4500-AAE6-1ECF6BF1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Game of </a:t>
            </a:r>
            <a:r>
              <a:rPr lang="fr-FR" dirty="0" err="1"/>
              <a:t>weather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DA31AF-7F21-4BC3-B930-74105EE62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Retrouve l’image correspondant avec le son</a:t>
            </a: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D7F1CF2-2B44-45C7-85E5-EEFE2EEE57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6453" y="1729087"/>
            <a:ext cx="487363" cy="48736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D944B3-DCE9-4F40-B325-DAE3C2AC771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83" y="3198290"/>
            <a:ext cx="2192849" cy="2037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9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FCED9-F1F8-4500-AAE6-1ECF6BF1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Game of </a:t>
            </a:r>
            <a:r>
              <a:rPr lang="fr-FR" dirty="0" err="1"/>
              <a:t>weather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DA31AF-7F21-4BC3-B930-74105EE62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Retrouve l’image correspondant avec le son</a:t>
            </a:r>
          </a:p>
        </p:txBody>
      </p:sp>
      <p:pic>
        <p:nvPicPr>
          <p:cNvPr id="6" name="Image 3" descr="D:\OneDrive\CM2 Malpassé les Lauriers\Travail\Anglais\La météo\Documents divers\Images\Windy.jpg">
            <a:extLst>
              <a:ext uri="{FF2B5EF4-FFF2-40B4-BE49-F238E27FC236}">
                <a16:creationId xmlns:a16="http://schemas.microsoft.com/office/drawing/2014/main" id="{2A118F54-DA43-4F6C-9604-B37846531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7" y="3429000"/>
            <a:ext cx="2642587" cy="1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5" descr="D:\OneDrive\CM2 Malpassé les Lauriers\Travail\Anglais\La météo\Documents divers\Images\Cloudy.jpg">
            <a:extLst>
              <a:ext uri="{FF2B5EF4-FFF2-40B4-BE49-F238E27FC236}">
                <a16:creationId xmlns:a16="http://schemas.microsoft.com/office/drawing/2014/main" id="{AF47E87D-A57C-405F-94D2-F6DCFA409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44" y="3220850"/>
            <a:ext cx="2633493" cy="18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42DFD9-AC83-48F1-96A7-1A56EF7EF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8102" y="3025215"/>
            <a:ext cx="2078731" cy="20934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E5ABEAC-AC0E-438A-BAE3-899106DCCC7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53" y="2901402"/>
            <a:ext cx="2298647" cy="256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0F25F8C-C3A3-40E5-BA00-937DA51A4F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54523" y="16910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0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FCED9-F1F8-4500-AAE6-1ECF6BF1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Game of </a:t>
            </a:r>
            <a:r>
              <a:rPr lang="fr-FR" dirty="0" err="1"/>
              <a:t>weather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DA31AF-7F21-4BC3-B930-74105EE62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Retrouve l’image correspondant avec le son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B42DFD9-AC83-48F1-96A7-1A56EF7EF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102" y="3025215"/>
            <a:ext cx="2078731" cy="2093475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0F25F8C-C3A3-40E5-BA00-937DA51A4F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54523" y="16910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4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FCED9-F1F8-4500-AAE6-1ECF6BF1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Game of </a:t>
            </a:r>
            <a:r>
              <a:rPr lang="fr-FR" dirty="0" err="1"/>
              <a:t>weather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DA31AF-7F21-4BC3-B930-74105EE62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Retrouve l’image correspondant avec le son</a:t>
            </a:r>
          </a:p>
        </p:txBody>
      </p:sp>
      <p:pic>
        <p:nvPicPr>
          <p:cNvPr id="6" name="Image 3" descr="D:\OneDrive\CM2 Malpassé les Lauriers\Travail\Anglais\La météo\Documents divers\Images\Windy.jpg">
            <a:extLst>
              <a:ext uri="{FF2B5EF4-FFF2-40B4-BE49-F238E27FC236}">
                <a16:creationId xmlns:a16="http://schemas.microsoft.com/office/drawing/2014/main" id="{2A118F54-DA43-4F6C-9604-B37846531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570" y="3340739"/>
            <a:ext cx="2642587" cy="1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5" descr="D:\OneDrive\CM2 Malpassé les Lauriers\Travail\Anglais\La météo\Documents divers\Images\Cloudy.jpg">
            <a:extLst>
              <a:ext uri="{FF2B5EF4-FFF2-40B4-BE49-F238E27FC236}">
                <a16:creationId xmlns:a16="http://schemas.microsoft.com/office/drawing/2014/main" id="{AF47E87D-A57C-405F-94D2-F6DCFA409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44" y="3220850"/>
            <a:ext cx="2633493" cy="18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42DFD9-AC83-48F1-96A7-1A56EF7EF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898" y="3272112"/>
            <a:ext cx="2078731" cy="20934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3FE8C67-2A17-4FD1-AEEF-DF832433544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62" y="3220850"/>
            <a:ext cx="2192849" cy="201948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BE9A12D-981D-4E72-A630-AB5FCFEF37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00888" y="15393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1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FCED9-F1F8-4500-AAE6-1ECF6BF1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Game of </a:t>
            </a:r>
            <a:r>
              <a:rPr lang="fr-FR" dirty="0" err="1"/>
              <a:t>weather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DA31AF-7F21-4BC3-B930-74105EE62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Retrouve l’image correspondant avec le son</a:t>
            </a:r>
          </a:p>
        </p:txBody>
      </p:sp>
      <p:pic>
        <p:nvPicPr>
          <p:cNvPr id="8" name="Image 5" descr="D:\OneDrive\CM2 Malpassé les Lauriers\Travail\Anglais\La météo\Documents divers\Images\Cloudy.jpg">
            <a:extLst>
              <a:ext uri="{FF2B5EF4-FFF2-40B4-BE49-F238E27FC236}">
                <a16:creationId xmlns:a16="http://schemas.microsoft.com/office/drawing/2014/main" id="{AF47E87D-A57C-405F-94D2-F6DCFA409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44" y="3220850"/>
            <a:ext cx="2633493" cy="18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BE9A12D-981D-4E72-A630-AB5FCFEF37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00888" y="15393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2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FCED9-F1F8-4500-AAE6-1ECF6BF1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Game of </a:t>
            </a:r>
            <a:r>
              <a:rPr lang="fr-FR" dirty="0" err="1"/>
              <a:t>weather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DA31AF-7F21-4BC3-B930-74105EE62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Retrouve l’image correspondant avec le son</a:t>
            </a:r>
          </a:p>
        </p:txBody>
      </p:sp>
      <p:pic>
        <p:nvPicPr>
          <p:cNvPr id="6" name="Image 3" descr="D:\OneDrive\CM2 Malpassé les Lauriers\Travail\Anglais\La météo\Documents divers\Images\Windy.jpg">
            <a:extLst>
              <a:ext uri="{FF2B5EF4-FFF2-40B4-BE49-F238E27FC236}">
                <a16:creationId xmlns:a16="http://schemas.microsoft.com/office/drawing/2014/main" id="{2A118F54-DA43-4F6C-9604-B37846531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570" y="3340739"/>
            <a:ext cx="2642587" cy="1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5" descr="D:\OneDrive\CM2 Malpassé les Lauriers\Travail\Anglais\La météo\Documents divers\Images\Cloudy.jpg">
            <a:extLst>
              <a:ext uri="{FF2B5EF4-FFF2-40B4-BE49-F238E27FC236}">
                <a16:creationId xmlns:a16="http://schemas.microsoft.com/office/drawing/2014/main" id="{AF47E87D-A57C-405F-94D2-F6DCFA409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44" y="3220850"/>
            <a:ext cx="2633493" cy="18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3FE8C67-2A17-4FD1-AEEF-DF832433544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62" y="3220850"/>
            <a:ext cx="2192849" cy="201948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FFA4FC9-EEC9-44F9-BCB0-A97B43CFB4D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7" y="2974494"/>
            <a:ext cx="2512851" cy="249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C179B3A-85BA-4594-A986-C66775547E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63674" y="16100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9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FCED9-F1F8-4500-AAE6-1ECF6BF1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Game of </a:t>
            </a:r>
            <a:r>
              <a:rPr lang="fr-FR" dirty="0" err="1"/>
              <a:t>weather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DA31AF-7F21-4BC3-B930-74105EE62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Retrouve l’image correspondant avec le son</a:t>
            </a:r>
          </a:p>
        </p:txBody>
      </p:sp>
      <p:pic>
        <p:nvPicPr>
          <p:cNvPr id="6" name="Image 3" descr="D:\OneDrive\CM2 Malpassé les Lauriers\Travail\Anglais\La météo\Documents divers\Images\Windy.jpg">
            <a:extLst>
              <a:ext uri="{FF2B5EF4-FFF2-40B4-BE49-F238E27FC236}">
                <a16:creationId xmlns:a16="http://schemas.microsoft.com/office/drawing/2014/main" id="{2A118F54-DA43-4F6C-9604-B37846531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570" y="3340739"/>
            <a:ext cx="2642587" cy="1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C179B3A-85BA-4594-A986-C66775547E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3674" y="16100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5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FCED9-F1F8-4500-AAE6-1ECF6BF1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Game of </a:t>
            </a:r>
            <a:r>
              <a:rPr lang="fr-FR" dirty="0" err="1"/>
              <a:t>weather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DA31AF-7F21-4BC3-B930-74105EE62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Retrouve l’image correspondant avec le son</a:t>
            </a:r>
          </a:p>
        </p:txBody>
      </p:sp>
      <p:pic>
        <p:nvPicPr>
          <p:cNvPr id="6" name="Image 3" descr="D:\OneDrive\CM2 Malpassé les Lauriers\Travail\Anglais\La météo\Documents divers\Images\Windy.jpg">
            <a:extLst>
              <a:ext uri="{FF2B5EF4-FFF2-40B4-BE49-F238E27FC236}">
                <a16:creationId xmlns:a16="http://schemas.microsoft.com/office/drawing/2014/main" id="{2A118F54-DA43-4F6C-9604-B37846531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570" y="3340739"/>
            <a:ext cx="2642587" cy="1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5" descr="D:\OneDrive\CM2 Malpassé les Lauriers\Travail\Anglais\La météo\Documents divers\Images\Cloudy.jpg">
            <a:extLst>
              <a:ext uri="{FF2B5EF4-FFF2-40B4-BE49-F238E27FC236}">
                <a16:creationId xmlns:a16="http://schemas.microsoft.com/office/drawing/2014/main" id="{AF47E87D-A57C-405F-94D2-F6DCFA409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44" y="3220850"/>
            <a:ext cx="2633493" cy="18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3FE8C67-2A17-4FD1-AEEF-DF832433544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62" y="3220850"/>
            <a:ext cx="2192849" cy="201948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FFA4FC9-EEC9-44F9-BCB0-A97B43CFB4D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7" y="2974494"/>
            <a:ext cx="2512851" cy="249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BA1199B-23AA-4B61-8B83-E93AEAFDAB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00888" y="17830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0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84ABB-2263-4D9C-89A5-336F3819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Sunny</a:t>
            </a:r>
          </a:p>
        </p:txBody>
      </p:sp>
      <p:pic>
        <p:nvPicPr>
          <p:cNvPr id="4" name="sunny">
            <a:hlinkClick r:id="" action="ppaction://media"/>
            <a:extLst>
              <a:ext uri="{FF2B5EF4-FFF2-40B4-BE49-F238E27FC236}">
                <a16:creationId xmlns:a16="http://schemas.microsoft.com/office/drawing/2014/main" id="{27623381-C0B4-42FE-A7C8-FC54CE8292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8010" y="4569441"/>
            <a:ext cx="487363" cy="487363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6B4A7FE-38BE-4356-8F75-2D91E38BB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Répète 3 fois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C5F7343-12DC-4B59-8438-8E5F86869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217" y="1723011"/>
            <a:ext cx="3387948" cy="341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9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FCED9-F1F8-4500-AAE6-1ECF6BF1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Game of </a:t>
            </a:r>
            <a:r>
              <a:rPr lang="fr-FR" dirty="0" err="1"/>
              <a:t>weather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DA31AF-7F21-4BC3-B930-74105EE62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Retrouve l’image correspondant avec le son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FFA4FC9-EEC9-44F9-BCB0-A97B43CFB4D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7" y="2974494"/>
            <a:ext cx="2512851" cy="249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BA1199B-23AA-4B61-8B83-E93AEAFDAB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00888" y="17830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FCED9-F1F8-4500-AAE6-1ECF6BF1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Game of </a:t>
            </a:r>
            <a:r>
              <a:rPr lang="fr-FR" dirty="0" err="1"/>
              <a:t>weather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DA31AF-7F21-4BC3-B930-74105EE62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Retrouve l’image correspondant avec le son</a:t>
            </a:r>
          </a:p>
        </p:txBody>
      </p:sp>
      <p:pic>
        <p:nvPicPr>
          <p:cNvPr id="8" name="Image 5" descr="D:\OneDrive\CM2 Malpassé les Lauriers\Travail\Anglais\La météo\Documents divers\Images\Cloudy.jpg">
            <a:extLst>
              <a:ext uri="{FF2B5EF4-FFF2-40B4-BE49-F238E27FC236}">
                <a16:creationId xmlns:a16="http://schemas.microsoft.com/office/drawing/2014/main" id="{AF47E87D-A57C-405F-94D2-F6DCFA409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44" y="3220850"/>
            <a:ext cx="2633493" cy="18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FFA4FC9-EEC9-44F9-BCB0-A97B43CFB4D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7" y="2974494"/>
            <a:ext cx="2512851" cy="249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02457FC-F3B3-4701-A298-DAF962403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2863" y="3076598"/>
            <a:ext cx="2271530" cy="228764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EA20521-9BDD-484B-8DCB-992A535BC70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927" y="3134006"/>
            <a:ext cx="2271530" cy="217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4D4B067-0E16-4D4B-B061-17F011A3DD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15311" y="15283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4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FCED9-F1F8-4500-AAE6-1ECF6BF1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Game of </a:t>
            </a:r>
            <a:r>
              <a:rPr lang="fr-FR" dirty="0" err="1"/>
              <a:t>weather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DA31AF-7F21-4BC3-B930-74105EE62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Retrouve l’image correspondant avec le son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EA20521-9BDD-484B-8DCB-992A535BC70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927" y="3134006"/>
            <a:ext cx="2271530" cy="217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4D4B067-0E16-4D4B-B061-17F011A3DD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15311" y="15283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BF6BE-F2A2-440E-9DE5-97FB801F8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Windy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DDD4D3-C118-4036-A368-A9AF2A27D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Répète 3 fois</a:t>
            </a:r>
          </a:p>
          <a:p>
            <a:endParaRPr lang="fr-FR" dirty="0"/>
          </a:p>
        </p:txBody>
      </p:sp>
      <p:pic>
        <p:nvPicPr>
          <p:cNvPr id="2050" name="Image 3" descr="D:\OneDrive\CM2 Malpassé les Lauriers\Travail\Anglais\La météo\Documents divers\Images\Windy.jpg">
            <a:extLst>
              <a:ext uri="{FF2B5EF4-FFF2-40B4-BE49-F238E27FC236}">
                <a16:creationId xmlns:a16="http://schemas.microsoft.com/office/drawing/2014/main" id="{BE8ABCDA-1A05-41AC-85F3-2F88302C9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06" y="2539149"/>
            <a:ext cx="2642587" cy="1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BB0EB25-F278-4898-8992-DDBDABBCF7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4946" y="40751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5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BF8E0E-CC77-4EBF-A7B8-81B9A0E8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Cloudy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280E21-D6F3-4B77-8DE9-94EBCE4BE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Répète 3 fois</a:t>
            </a:r>
          </a:p>
          <a:p>
            <a:endParaRPr lang="fr-FR" dirty="0"/>
          </a:p>
        </p:txBody>
      </p:sp>
      <p:pic>
        <p:nvPicPr>
          <p:cNvPr id="3074" name="Image 5" descr="D:\OneDrive\CM2 Malpassé les Lauriers\Travail\Anglais\La météo\Documents divers\Images\Cloudy.jpg">
            <a:extLst>
              <a:ext uri="{FF2B5EF4-FFF2-40B4-BE49-F238E27FC236}">
                <a16:creationId xmlns:a16="http://schemas.microsoft.com/office/drawing/2014/main" id="{329B1C2B-C220-48C5-825D-569FB3DE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54" y="2480080"/>
            <a:ext cx="2633493" cy="18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FB4944B-41A2-42DF-B410-4DF219E8FC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25249" y="42320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2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B05051-1BD7-4862-9FA8-80A5401A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Raining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01C7FD-B7C6-41D0-A615-E76538C0B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Répète 3 fois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5CE834-2D42-463D-8817-573ED2D27CD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044" y="2041979"/>
            <a:ext cx="3509645" cy="342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B5C0FA6-A4CE-4378-88F8-AD60D6A1D5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87898" y="42143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CCDC7-9140-43C1-9210-BAA1D4B8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Stormy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7837D6-9942-45C8-A382-3CBB4552F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Répète 3 fois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1B73C9-5DB1-46FB-A925-0E021854C48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15" y="1891918"/>
            <a:ext cx="3575685" cy="369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8608A9E-87F0-40AB-8399-6D8B926712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20053" y="37410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5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DCC258-5990-498E-BF70-D7047676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Snowing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DBDBE2-4684-4C59-9F36-816637799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Répète 3 fois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0732F67-4B95-489E-9FCC-AF4F431F759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47" y="2183562"/>
            <a:ext cx="3930650" cy="369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FAE68DD-60F0-4DFA-81B7-06EE018B1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9738" y="40326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A1CAC-B975-4F3F-87BC-D57C5FFB9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Froggy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963E3F-10C6-4673-8EFB-A936123C5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Répète 3 fois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7AB247-9E3A-4BDE-9D46-5C4FCB86CD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624" y="2015732"/>
            <a:ext cx="4817745" cy="36169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993CFC3-1C2A-4B9D-B80E-F7631E0987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7695" y="39391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FCED9-F1F8-4500-AAE6-1ECF6BF1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Game of </a:t>
            </a:r>
            <a:r>
              <a:rPr lang="fr-FR" dirty="0" err="1"/>
              <a:t>weather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DA31AF-7F21-4BC3-B930-74105EE62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Retrouve l’image correspondant avec le son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A1530C-4854-4173-9749-101ADBC1988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695" y="3295944"/>
            <a:ext cx="2192849" cy="203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291F0A7-068C-449E-9149-5AB6B3D82FF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926" y="3295944"/>
            <a:ext cx="2192849" cy="201948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4E075C3-44F5-44DB-BA34-689E96D123C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36" y="3278079"/>
            <a:ext cx="2027073" cy="203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48236F8-0842-429A-BE77-AD427EC5A2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62862" y="19727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3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30</TotalTime>
  <Words>160</Words>
  <Application>Microsoft Office PowerPoint</Application>
  <PresentationFormat>Grand écran</PresentationFormat>
  <Paragraphs>44</Paragraphs>
  <Slides>22</Slides>
  <Notes>0</Notes>
  <HiddenSlides>0</HiddenSlides>
  <MMClips>21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Arial</vt:lpstr>
      <vt:lpstr>Palatino Linotype</vt:lpstr>
      <vt:lpstr>Galerie</vt:lpstr>
      <vt:lpstr>The Weather</vt:lpstr>
      <vt:lpstr>Sunny</vt:lpstr>
      <vt:lpstr>Windy</vt:lpstr>
      <vt:lpstr>Cloudy</vt:lpstr>
      <vt:lpstr>Raining</vt:lpstr>
      <vt:lpstr>Stormy</vt:lpstr>
      <vt:lpstr>Snowing</vt:lpstr>
      <vt:lpstr>Froggy</vt:lpstr>
      <vt:lpstr>Game of weather</vt:lpstr>
      <vt:lpstr>Game of weather</vt:lpstr>
      <vt:lpstr>Game of weather</vt:lpstr>
      <vt:lpstr>Game of weather</vt:lpstr>
      <vt:lpstr>Game of weather</vt:lpstr>
      <vt:lpstr>Game of weather</vt:lpstr>
      <vt:lpstr>Game of weather</vt:lpstr>
      <vt:lpstr>Game of weather</vt:lpstr>
      <vt:lpstr>Game of weather</vt:lpstr>
      <vt:lpstr>Game of weather</vt:lpstr>
      <vt:lpstr>Game of weather</vt:lpstr>
      <vt:lpstr>Game of weather</vt:lpstr>
      <vt:lpstr>Game of weather</vt:lpstr>
      <vt:lpstr>Game of weather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Weather</dc:title>
  <dc:creator>Pauline MORAU</dc:creator>
  <cp:lastModifiedBy>Sotinel Odile</cp:lastModifiedBy>
  <cp:revision>4</cp:revision>
  <dcterms:created xsi:type="dcterms:W3CDTF">2021-04-08T08:01:37Z</dcterms:created>
  <dcterms:modified xsi:type="dcterms:W3CDTF">2021-04-08T09:04:00Z</dcterms:modified>
</cp:coreProperties>
</file>