
<file path=[Content_Types].xml><?xml version="1.0" encoding="utf-8"?>
<Types xmlns="http://schemas.openxmlformats.org/package/2006/content-types">
  <Override PartName="/ppt/slideLayouts/slideLayout4.xml" ContentType="application/vnd.openxmlformats-officedocument.presentationml.slideLayout+xml"/>
  <Default Extension="jpeg" ContentType="image/jpeg"/>
  <Override PartName="/ppt/slideLayouts/slideLayout6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Default Extension="rels" ContentType="application/vnd.openxmlformats-package.relationships+xml"/>
  <Override PartName="/ppt/slideLayouts/slideLayout8.xml" ContentType="application/vnd.openxmlformats-officedocument.presentationml.slideLayout+xml"/>
  <Override PartName="/ppt/slides/slide7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9.xml" ContentType="application/vnd.openxmlformats-officedocument.presentationml.slide+xml"/>
  <Default Extension="xml" ContentType="application/xml"/>
  <Override PartName="/ppt/slideLayouts/slideLayout3.xml" ContentType="application/vnd.openxmlformats-officedocument.presentationml.slideLayout+xml"/>
  <Override PartName="/ppt/slides/slide2.xml" ContentType="application/vnd.openxmlformats-officedocument.presentationml.slide+xml"/>
  <Override PartName="/docProps/app.xml" ContentType="application/vnd.openxmlformats-officedocument.extended-properties+xml"/>
  <Override PartName="/ppt/slideMasters/slideMaster1.xml" ContentType="application/vnd.openxmlformats-officedocument.presentationml.slideMaster+xml"/>
  <Override PartName="/ppt/slideLayouts/slideLayout5.xml" ContentType="application/vnd.openxmlformats-officedocument.presentationml.slideLayout+xml"/>
  <Override PartName="/ppt/slides/slide4.xml" ContentType="application/vnd.openxmlformats-officedocument.presentationml.slide+xml"/>
  <Override PartName="/ppt/viewProps.xml" ContentType="application/vnd.openxmlformats-officedocument.presentationml.viewProps+xml"/>
  <Override PartName="/ppt/slideLayouts/slideLayout7.xml" ContentType="application/vnd.openxmlformats-officedocument.presentationml.slideLayout+xml"/>
  <Override PartName="/ppt/slides/slide6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slideLayouts/slideLayout2.xml" ContentType="application/vnd.openxmlformats-officedocument.presentationml.slideLayout+xml"/>
  <Override PartName="/ppt/presentation.xml" ContentType="application/vnd.openxmlformats-officedocument.presentationml.presentation.main+xml"/>
  <Default Extension="bin" ContentType="application/vnd.openxmlformats-officedocument.presentationml.printerSettings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slides/slide3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sldIdLst>
    <p:sldId id="256" r:id="rId2"/>
    <p:sldId id="257" r:id="rId3"/>
    <p:sldId id="262" r:id="rId4"/>
    <p:sldId id="264" r:id="rId5"/>
    <p:sldId id="263" r:id="rId6"/>
    <p:sldId id="258" r:id="rId7"/>
    <p:sldId id="259" r:id="rId8"/>
    <p:sldId id="260" r:id="rId9"/>
    <p:sldId id="261" r:id="rId10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>
    <p:restoredLeft sz="15620"/>
    <p:restoredTop sz="94660"/>
  </p:normalViewPr>
  <p:slideViewPr>
    <p:cSldViewPr snapToGrid="0" snapToObjects="1">
      <p:cViewPr varScale="1">
        <p:scale>
          <a:sx n="140" d="100"/>
          <a:sy n="140" d="100"/>
        </p:scale>
        <p:origin x="-1544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printerSettings" Target="printerSettings/printerSettings1.bin"/><Relationship Id="rId12" Type="http://schemas.openxmlformats.org/officeDocument/2006/relationships/presProps" Target="presProps.xml"/><Relationship Id="rId13" Type="http://schemas.openxmlformats.org/officeDocument/2006/relationships/viewProps" Target="viewProps.xml"/><Relationship Id="rId14" Type="http://schemas.openxmlformats.org/officeDocument/2006/relationships/theme" Target="theme/theme1.xml"/><Relationship Id="rId1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0DC8D-F045-6447-B482-7E383D93F995}" type="datetimeFigureOut">
              <a:rPr lang="fr-FR" smtClean="0"/>
              <a:t>11/02/15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0AD24-F93F-1E44-9204-F67DFC9AF957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0DC8D-F045-6447-B482-7E383D93F995}" type="datetimeFigureOut">
              <a:rPr lang="fr-FR" smtClean="0"/>
              <a:t>11/02/15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0AD24-F93F-1E44-9204-F67DFC9AF957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0DC8D-F045-6447-B482-7E383D93F995}" type="datetimeFigureOut">
              <a:rPr lang="fr-FR" smtClean="0"/>
              <a:t>11/02/15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0AD24-F93F-1E44-9204-F67DFC9AF957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0DC8D-F045-6447-B482-7E383D93F995}" type="datetimeFigureOut">
              <a:rPr lang="fr-FR" smtClean="0"/>
              <a:t>11/02/15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0AD24-F93F-1E44-9204-F67DFC9AF957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0DC8D-F045-6447-B482-7E383D93F995}" type="datetimeFigureOut">
              <a:rPr lang="fr-FR" smtClean="0"/>
              <a:t>11/02/15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0AD24-F93F-1E44-9204-F67DFC9AF957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0DC8D-F045-6447-B482-7E383D93F995}" type="datetimeFigureOut">
              <a:rPr lang="fr-FR" smtClean="0"/>
              <a:t>11/02/15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0AD24-F93F-1E44-9204-F67DFC9AF957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0DC8D-F045-6447-B482-7E383D93F995}" type="datetimeFigureOut">
              <a:rPr lang="fr-FR" smtClean="0"/>
              <a:t>11/02/15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0AD24-F93F-1E44-9204-F67DFC9AF957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0DC8D-F045-6447-B482-7E383D93F995}" type="datetimeFigureOut">
              <a:rPr lang="fr-FR" smtClean="0"/>
              <a:t>11/02/15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0AD24-F93F-1E44-9204-F67DFC9AF957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0DC8D-F045-6447-B482-7E383D93F995}" type="datetimeFigureOut">
              <a:rPr lang="fr-FR" smtClean="0"/>
              <a:t>11/02/15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0AD24-F93F-1E44-9204-F67DFC9AF957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0DC8D-F045-6447-B482-7E383D93F995}" type="datetimeFigureOut">
              <a:rPr lang="fr-FR" smtClean="0"/>
              <a:t>11/02/15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0AD24-F93F-1E44-9204-F67DFC9AF957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0DC8D-F045-6447-B482-7E383D93F995}" type="datetimeFigureOut">
              <a:rPr lang="fr-FR" smtClean="0"/>
              <a:t>11/02/15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0AD24-F93F-1E44-9204-F67DFC9AF957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F0DC8D-F045-6447-B482-7E383D93F995}" type="datetimeFigureOut">
              <a:rPr lang="fr-FR" smtClean="0"/>
              <a:t>11/02/15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60AD24-F93F-1E44-9204-F67DFC9AF957}" type="slidenum">
              <a:rPr lang="fr-FR" smtClean="0"/>
              <a:t>‹#›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 smtClean="0"/>
              <a:t>Chapitre IV</a:t>
            </a:r>
            <a:br>
              <a:rPr lang="fr-FR" dirty="0" smtClean="0"/>
            </a:br>
            <a:r>
              <a:rPr lang="fr-FR" dirty="0" smtClean="0"/>
              <a:t>Utopie, contre-utopie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photo-2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8187" r="-18187"/>
          <a:stretch>
            <a:fillRect/>
          </a:stretch>
        </p:blipFill>
        <p:spPr>
          <a:xfrm>
            <a:off x="-111123" y="870858"/>
            <a:ext cx="9968138" cy="5482092"/>
          </a:xfr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 descr="photo-7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8187" r="-18187"/>
          <a:stretch>
            <a:fillRect/>
          </a:stretch>
        </p:blipFill>
        <p:spPr>
          <a:xfrm>
            <a:off x="235253" y="562428"/>
            <a:ext cx="9507461" cy="5228737"/>
          </a:xfr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photo-9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8187" r="-18187"/>
          <a:stretch>
            <a:fillRect/>
          </a:stretch>
        </p:blipFill>
        <p:spPr>
          <a:xfrm>
            <a:off x="-1230086" y="221343"/>
            <a:ext cx="11407708" cy="6273800"/>
          </a:xfr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photo-8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8187" r="-18187"/>
          <a:stretch>
            <a:fillRect/>
          </a:stretch>
        </p:blipFill>
        <p:spPr>
          <a:xfrm>
            <a:off x="-1266373" y="439057"/>
            <a:ext cx="11358225" cy="6246586"/>
          </a:xfr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photo-3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8187" r="-18187"/>
          <a:stretch>
            <a:fillRect/>
          </a:stretch>
        </p:blipFill>
        <p:spPr>
          <a:xfrm>
            <a:off x="-444500" y="517071"/>
            <a:ext cx="10050611" cy="5527449"/>
          </a:xfr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photo-4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8187" r="-18187"/>
          <a:stretch>
            <a:fillRect/>
          </a:stretch>
        </p:blipFill>
        <p:spPr>
          <a:xfrm>
            <a:off x="-147409" y="644072"/>
            <a:ext cx="9968138" cy="5482092"/>
          </a:xfr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photo-5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8187" r="-18187"/>
          <a:stretch>
            <a:fillRect/>
          </a:stretch>
        </p:blipFill>
        <p:spPr>
          <a:xfrm>
            <a:off x="-1139372" y="284843"/>
            <a:ext cx="11391212" cy="6264728"/>
          </a:xfr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photo-6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8187" r="-18187"/>
          <a:stretch>
            <a:fillRect/>
          </a:stretch>
        </p:blipFill>
        <p:spPr>
          <a:xfrm>
            <a:off x="-703942" y="248557"/>
            <a:ext cx="10896374" cy="5992586"/>
          </a:xfr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8</Words>
  <Application>Microsoft Macintosh PowerPoint</Application>
  <PresentationFormat>Présentation à l'écran (4:3)</PresentationFormat>
  <Paragraphs>1</Paragraphs>
  <Slides>9</Slides>
  <Notes>0</Notes>
  <HiddenSlides>0</HiddenSlides>
  <MMClips>0</MMClips>
  <ScaleCrop>false</ScaleCrop>
  <HeadingPairs>
    <vt:vector size="4" baseType="variant">
      <vt:variant>
        <vt:lpstr>Modèle de conception</vt:lpstr>
      </vt:variant>
      <vt:variant>
        <vt:i4>1</vt:i4>
      </vt:variant>
      <vt:variant>
        <vt:lpstr>Titres des diapositives</vt:lpstr>
      </vt:variant>
      <vt:variant>
        <vt:i4>9</vt:i4>
      </vt:variant>
    </vt:vector>
  </HeadingPairs>
  <TitlesOfParts>
    <vt:vector size="10" baseType="lpstr">
      <vt:lpstr>Thème Office</vt:lpstr>
      <vt:lpstr>Chapitre IV Utopie, contre-utopie</vt:lpstr>
      <vt:lpstr>Diapositive 2</vt:lpstr>
      <vt:lpstr>Diapositive 3</vt:lpstr>
      <vt:lpstr>Diapositive 4</vt:lpstr>
      <vt:lpstr>Diapositive 5</vt:lpstr>
      <vt:lpstr>Diapositive 6</vt:lpstr>
      <vt:lpstr>Diapositive 7</vt:lpstr>
      <vt:lpstr>Diapositive 8</vt:lpstr>
      <vt:lpstr>Diapositive 9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Chapitre IV Utopie, contre-utopie</dc:title>
  <dc:creator>Pierre Seban</dc:creator>
  <cp:lastModifiedBy>Pierre Seban</cp:lastModifiedBy>
  <cp:revision>1</cp:revision>
  <dcterms:created xsi:type="dcterms:W3CDTF">2015-02-11T21:21:19Z</dcterms:created>
  <dcterms:modified xsi:type="dcterms:W3CDTF">2015-02-11T21:28:43Z</dcterms:modified>
</cp:coreProperties>
</file>