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9" r:id="rId4"/>
    <p:sldId id="258"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202"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30895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342492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1438658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391186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93729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2830755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283555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255685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211267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153119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306894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148340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253083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327075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135858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352507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FCD7A33-ADAB-47C7-AC7A-607FD32B9492}" type="datetimeFigureOut">
              <a:rPr lang="fr-FR" smtClean="0"/>
              <a:pPr/>
              <a:t>25/02/2022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95975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CD7A33-ADAB-47C7-AC7A-607FD32B9492}" type="datetimeFigureOut">
              <a:rPr lang="fr-FR" smtClean="0"/>
              <a:pPr/>
              <a:t>25/02/2022</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CEB0752-5B5C-4AE9-85BC-E9F2E2FE19A3}" type="slidenum">
              <a:rPr lang="fr-FR" smtClean="0"/>
              <a:pPr/>
              <a:t>‹N°›</a:t>
            </a:fld>
            <a:endParaRPr lang="fr-FR"/>
          </a:p>
        </p:txBody>
      </p:sp>
    </p:spTree>
    <p:extLst>
      <p:ext uri="{BB962C8B-B14F-4D97-AF65-F5344CB8AC3E}">
        <p14:creationId xmlns="" xmlns:p14="http://schemas.microsoft.com/office/powerpoint/2010/main" val="4105869708"/>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785611"/>
            <a:ext cx="9144000" cy="2724352"/>
          </a:xfrm>
        </p:spPr>
        <p:txBody>
          <a:bodyPr/>
          <a:lstStyle/>
          <a:p>
            <a:r>
              <a:rPr lang="fr-FR" dirty="0"/>
              <a:t>	</a:t>
            </a:r>
            <a:r>
              <a:rPr lang="fr-FR" dirty="0" smtClean="0"/>
              <a:t>Léonard de Vinci</a:t>
            </a:r>
            <a:endParaRPr lang="fr-FR" dirty="0"/>
          </a:p>
        </p:txBody>
      </p:sp>
      <p:sp>
        <p:nvSpPr>
          <p:cNvPr id="3" name="Sous-titre 2"/>
          <p:cNvSpPr>
            <a:spLocks noGrp="1"/>
          </p:cNvSpPr>
          <p:nvPr>
            <p:ph type="subTitle" idx="1"/>
          </p:nvPr>
        </p:nvSpPr>
        <p:spPr>
          <a:xfrm>
            <a:off x="1833093" y="4233103"/>
            <a:ext cx="9144000" cy="1655762"/>
          </a:xfrm>
        </p:spPr>
        <p:txBody>
          <a:bodyPr>
            <a:normAutofit/>
          </a:bodyPr>
          <a:lstStyle/>
          <a:p>
            <a:r>
              <a:rPr lang="fr-FR" sz="4400" dirty="0" smtClean="0"/>
              <a:t>Par Olivia et </a:t>
            </a:r>
            <a:r>
              <a:rPr lang="fr-FR" sz="4400" dirty="0" err="1" smtClean="0"/>
              <a:t>Darina</a:t>
            </a:r>
            <a:r>
              <a:rPr lang="fr-FR" sz="4400" dirty="0" smtClean="0"/>
              <a:t>  </a:t>
            </a:r>
            <a:endParaRPr lang="fr-FR" sz="4400"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833240" y="2891118"/>
            <a:ext cx="2287705" cy="3248541"/>
          </a:xfrm>
          <a:prstGeom prst="rect">
            <a:avLst/>
          </a:prstGeom>
        </p:spPr>
      </p:pic>
    </p:spTree>
    <p:extLst>
      <p:ext uri="{BB962C8B-B14F-4D97-AF65-F5344CB8AC3E}">
        <p14:creationId xmlns="" xmlns:p14="http://schemas.microsoft.com/office/powerpoint/2010/main" val="4265101647"/>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Ses dates  </a:t>
            </a:r>
            <a:endParaRPr lang="fr-FR" dirty="0"/>
          </a:p>
        </p:txBody>
      </p:sp>
      <p:sp>
        <p:nvSpPr>
          <p:cNvPr id="3" name="Espace réservé du contenu 2"/>
          <p:cNvSpPr>
            <a:spLocks noGrp="1"/>
          </p:cNvSpPr>
          <p:nvPr>
            <p:ph idx="1"/>
          </p:nvPr>
        </p:nvSpPr>
        <p:spPr>
          <a:xfrm>
            <a:off x="660980" y="1911672"/>
            <a:ext cx="10515600" cy="4351338"/>
          </a:xfrm>
        </p:spPr>
        <p:txBody>
          <a:bodyPr/>
          <a:lstStyle/>
          <a:p>
            <a:r>
              <a:rPr lang="fr-FR" dirty="0" smtClean="0"/>
              <a:t>Léonard de Vinci est né le 14 avril 1452 en Toscane et est mort le 2 Mai 1519 (à 67 ans ) au château  du Clos  Lucé, à Amboise ( France ).</a:t>
            </a:r>
            <a:endParaRPr lang="fr-FR"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3782" y="2775513"/>
            <a:ext cx="2412000" cy="3784992"/>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09367" y="2969999"/>
            <a:ext cx="2916000" cy="3888001"/>
          </a:xfrm>
          <a:prstGeom prst="rect">
            <a:avLst/>
          </a:prstGeom>
        </p:spPr>
      </p:pic>
      <p:sp>
        <p:nvSpPr>
          <p:cNvPr id="9" name="ZoneTexte 8"/>
          <p:cNvSpPr txBox="1"/>
          <p:nvPr/>
        </p:nvSpPr>
        <p:spPr>
          <a:xfrm>
            <a:off x="3493589" y="3229554"/>
            <a:ext cx="4850382" cy="1754326"/>
          </a:xfrm>
          <a:prstGeom prst="rect">
            <a:avLst/>
          </a:prstGeom>
          <a:noFill/>
        </p:spPr>
        <p:txBody>
          <a:bodyPr wrap="square" rtlCol="0">
            <a:spAutoFit/>
          </a:bodyPr>
          <a:lstStyle/>
          <a:p>
            <a:r>
              <a:rPr lang="fr-FR" dirty="0" smtClean="0"/>
              <a:t>             Ses métiers :</a:t>
            </a:r>
          </a:p>
          <a:p>
            <a:endParaRPr lang="fr-FR" dirty="0"/>
          </a:p>
          <a:p>
            <a:r>
              <a:rPr lang="fr-FR" dirty="0" smtClean="0"/>
              <a:t>Peintre, ingénieur, astronome, philosophe, anatomiste, mathématicien, sculpteur, architecte, ingénieur, inventeur … </a:t>
            </a:r>
          </a:p>
          <a:p>
            <a:r>
              <a:rPr lang="fr-FR" dirty="0" smtClean="0"/>
              <a:t> </a:t>
            </a:r>
          </a:p>
        </p:txBody>
      </p:sp>
    </p:spTree>
    <p:extLst>
      <p:ext uri="{BB962C8B-B14F-4D97-AF65-F5344CB8AC3E}">
        <p14:creationId xmlns="" xmlns:p14="http://schemas.microsoft.com/office/powerpoint/2010/main" val="2791096773"/>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Son histoire </a:t>
            </a:r>
            <a:endParaRPr lang="fr-FR" dirty="0"/>
          </a:p>
        </p:txBody>
      </p:sp>
      <p:sp>
        <p:nvSpPr>
          <p:cNvPr id="4" name="ZoneTexte 3"/>
          <p:cNvSpPr txBox="1"/>
          <p:nvPr/>
        </p:nvSpPr>
        <p:spPr>
          <a:xfrm>
            <a:off x="838200" y="1624215"/>
            <a:ext cx="9748233" cy="1754326"/>
          </a:xfrm>
          <a:prstGeom prst="rect">
            <a:avLst/>
          </a:prstGeom>
          <a:noFill/>
        </p:spPr>
        <p:txBody>
          <a:bodyPr wrap="square" rtlCol="0">
            <a:spAutoFit/>
          </a:bodyPr>
          <a:lstStyle/>
          <a:p>
            <a:r>
              <a:rPr lang="fr-FR" dirty="0" smtClean="0"/>
              <a:t> Léonard de Vinci est né dans la nuit du vendredi 14 avril 1452 entre neuf  heures  et dix heures et demie du soir .La tradition établit cette naissance dans une petite maison de métayer du petit village  toscan d’ </a:t>
            </a:r>
            <a:r>
              <a:rPr lang="fr-FR" dirty="0" err="1" smtClean="0"/>
              <a:t>Anchiano</a:t>
            </a:r>
            <a:r>
              <a:rPr lang="fr-FR" dirty="0" smtClean="0"/>
              <a:t> ,un hameau voisin  de la ville de Vinci ;  mais peut – </a:t>
            </a:r>
            <a:r>
              <a:rPr lang="fr-FR" dirty="0" err="1" smtClean="0"/>
              <a:t>etre</a:t>
            </a:r>
            <a:r>
              <a:rPr lang="fr-FR" dirty="0" smtClean="0"/>
              <a:t>  est- il né à Vinci </a:t>
            </a:r>
            <a:r>
              <a:rPr lang="fr-FR" dirty="0" err="1" smtClean="0"/>
              <a:t>meme</a:t>
            </a:r>
            <a:r>
              <a:rPr lang="fr-FR" dirty="0" smtClean="0"/>
              <a:t> . L’enfant est le fruit d’ une relation amoureuse illégitime entre Messer Piero </a:t>
            </a:r>
            <a:r>
              <a:rPr lang="fr-FR" dirty="0" err="1" smtClean="0"/>
              <a:t>Fruosino</a:t>
            </a:r>
            <a:r>
              <a:rPr lang="fr-FR" dirty="0" smtClean="0"/>
              <a:t> di Antonio da Vinci ,  notaire  </a:t>
            </a:r>
            <a:r>
              <a:rPr lang="fr-FR" dirty="0" err="1" smtClean="0"/>
              <a:t>agé</a:t>
            </a:r>
            <a:r>
              <a:rPr lang="fr-FR" dirty="0" smtClean="0"/>
              <a:t> de 25 ans est descendant  d’ une famille de notaire , et une jeune femme de 22 ans nommée Caterina di </a:t>
            </a:r>
            <a:r>
              <a:rPr lang="fr-FR" dirty="0" err="1" smtClean="0"/>
              <a:t>Meo</a:t>
            </a:r>
            <a:r>
              <a:rPr lang="fr-FR" dirty="0" smtClean="0"/>
              <a:t> Lippi . </a:t>
            </a:r>
          </a:p>
        </p:txBody>
      </p:sp>
      <p:sp>
        <p:nvSpPr>
          <p:cNvPr id="7" name="ZoneTexte 6"/>
          <p:cNvSpPr txBox="1"/>
          <p:nvPr/>
        </p:nvSpPr>
        <p:spPr>
          <a:xfrm>
            <a:off x="2614411" y="2807595"/>
            <a:ext cx="8461420" cy="614030"/>
          </a:xfrm>
          <a:prstGeom prst="rect">
            <a:avLst/>
          </a:prstGeom>
          <a:noFill/>
        </p:spPr>
        <p:txBody>
          <a:bodyPr wrap="square" rtlCol="0">
            <a:spAutoFit/>
          </a:bodyPr>
          <a:lstStyle/>
          <a:p>
            <a:endParaRPr lang="fr-FR" dirty="0"/>
          </a:p>
        </p:txBody>
      </p:sp>
      <p:pic>
        <p:nvPicPr>
          <p:cNvPr id="8" name="Imag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24000" y="3560573"/>
            <a:ext cx="4968000" cy="3658035"/>
          </a:xfrm>
          <a:prstGeom prst="rect">
            <a:avLst/>
          </a:prstGeom>
        </p:spPr>
      </p:pic>
      <p:pic>
        <p:nvPicPr>
          <p:cNvPr id="9" name="Imag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6045" y="3700645"/>
            <a:ext cx="4536000" cy="3021291"/>
          </a:xfrm>
          <a:prstGeom prst="rect">
            <a:avLst/>
          </a:prstGeom>
        </p:spPr>
      </p:pic>
    </p:spTree>
    <p:extLst>
      <p:ext uri="{BB962C8B-B14F-4D97-AF65-F5344CB8AC3E}">
        <p14:creationId xmlns="" xmlns:p14="http://schemas.microsoft.com/office/powerpoint/2010/main" val="3706746455"/>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7778" y="485120"/>
            <a:ext cx="9404723" cy="3082327"/>
          </a:xfrm>
        </p:spPr>
        <p:txBody>
          <a:bodyPr/>
          <a:lstStyle/>
          <a:p>
            <a:r>
              <a:rPr lang="fr-FR" dirty="0" smtClean="0"/>
              <a:t>                      </a:t>
            </a:r>
            <a:endParaRPr lang="fr-FR" dirty="0"/>
          </a:p>
        </p:txBody>
      </p:sp>
      <p:sp>
        <p:nvSpPr>
          <p:cNvPr id="4" name="ZoneTexte 3"/>
          <p:cNvSpPr txBox="1"/>
          <p:nvPr/>
        </p:nvSpPr>
        <p:spPr>
          <a:xfrm>
            <a:off x="2841317" y="837065"/>
            <a:ext cx="5297644" cy="1600438"/>
          </a:xfrm>
          <a:prstGeom prst="rect">
            <a:avLst/>
          </a:prstGeom>
          <a:noFill/>
        </p:spPr>
        <p:txBody>
          <a:bodyPr wrap="square" rtlCol="0">
            <a:spAutoFit/>
          </a:bodyPr>
          <a:lstStyle/>
          <a:p>
            <a:r>
              <a:rPr lang="fr-FR" sz="6600" dirty="0" smtClean="0"/>
              <a:t>Ses œuvres :</a:t>
            </a:r>
          </a:p>
          <a:p>
            <a:r>
              <a:rPr lang="fr-FR" sz="3200" dirty="0" smtClean="0"/>
              <a:t>La Joconde </a:t>
            </a:r>
            <a:endParaRPr lang="fr-FR" sz="3200" dirty="0"/>
          </a:p>
        </p:txBody>
      </p:sp>
      <p:pic>
        <p:nvPicPr>
          <p:cNvPr id="5" name="Imag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08029" y="1745587"/>
            <a:ext cx="3384000" cy="4639862"/>
          </a:xfrm>
          <a:prstGeom prst="rect">
            <a:avLst/>
          </a:prstGeom>
        </p:spPr>
      </p:pic>
      <p:sp>
        <p:nvSpPr>
          <p:cNvPr id="6" name="ZoneTexte 5"/>
          <p:cNvSpPr txBox="1"/>
          <p:nvPr/>
        </p:nvSpPr>
        <p:spPr>
          <a:xfrm>
            <a:off x="901521" y="2604782"/>
            <a:ext cx="7342868" cy="2862322"/>
          </a:xfrm>
          <a:prstGeom prst="rect">
            <a:avLst/>
          </a:prstGeom>
          <a:noFill/>
        </p:spPr>
        <p:txBody>
          <a:bodyPr wrap="square" rtlCol="0">
            <a:spAutoFit/>
          </a:bodyPr>
          <a:lstStyle/>
          <a:p>
            <a:r>
              <a:rPr lang="fr-FR" dirty="0" smtClean="0"/>
              <a:t>La Joconde est l’ un des tableaux le plus connu du monde entier . Chaque année , plus de 5 millions de visiteurs  se pressent au musée du Louvre ,à Paris ,pour admirer La Joconde !!! Mystérieusement , Léonard n’ a jamais livré son commanditaire ; il l’ a emportée partout avec lui , jusqu’ en France , la retouchant  inlassablement . Récemment , une Joconde plus  jeune a été dévoilée en Suisse . Et surprise , d’après les premières expertises , ce tableau serait de Léonard . Une affaire à suivre …</a:t>
            </a:r>
          </a:p>
          <a:p>
            <a:endParaRPr lang="fr-FR" dirty="0" smtClean="0"/>
          </a:p>
        </p:txBody>
      </p:sp>
    </p:spTree>
    <p:extLst>
      <p:ext uri="{BB962C8B-B14F-4D97-AF65-F5344CB8AC3E}">
        <p14:creationId xmlns="" xmlns:p14="http://schemas.microsoft.com/office/powerpoint/2010/main" val="382393487"/>
      </p:ext>
    </p:extLst>
  </p:cSld>
  <p:clrMapOvr>
    <a:masterClrMapping/>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vol de la Joconde </a:t>
            </a:r>
            <a:endParaRPr lang="fr-FR" dirty="0"/>
          </a:p>
        </p:txBody>
      </p:sp>
      <p:sp>
        <p:nvSpPr>
          <p:cNvPr id="3" name="ZoneTexte 2"/>
          <p:cNvSpPr txBox="1"/>
          <p:nvPr/>
        </p:nvSpPr>
        <p:spPr>
          <a:xfrm>
            <a:off x="1159598" y="1404727"/>
            <a:ext cx="9274694" cy="1754326"/>
          </a:xfrm>
          <a:prstGeom prst="rect">
            <a:avLst/>
          </a:prstGeom>
          <a:noFill/>
        </p:spPr>
        <p:txBody>
          <a:bodyPr wrap="square" rtlCol="0">
            <a:spAutoFit/>
          </a:bodyPr>
          <a:lstStyle/>
          <a:p>
            <a:r>
              <a:rPr lang="fr-FR" dirty="0" smtClean="0"/>
              <a:t>Le 21 aout 1911 , c’est la panique au musée du Louvre . On vient de voler la Joconde ! On retrouve le tableau  en Italie deux ans plus tard : il a été vendu à un antiquaire par un peintre en </a:t>
            </a:r>
            <a:r>
              <a:rPr lang="fr-FR" dirty="0" err="1" smtClean="0"/>
              <a:t>batiment</a:t>
            </a:r>
            <a:r>
              <a:rPr lang="fr-FR" dirty="0" smtClean="0"/>
              <a:t> nommée Vincenzo </a:t>
            </a:r>
            <a:r>
              <a:rPr lang="fr-FR" dirty="0" err="1" smtClean="0"/>
              <a:t>Perruggia</a:t>
            </a:r>
            <a:r>
              <a:rPr lang="fr-FR" dirty="0" smtClean="0"/>
              <a:t> . L’homme déclare avoir volé  la Joconde pour la rendre à sa patrie d’ origine . L’ histoire de ce vol rocambolesque , relayée amplement par les journaux de l’ époque , amplifie encore la renommée de La Joconde </a:t>
            </a:r>
            <a:endParaRPr lang="fr-FR"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445687" y="3659237"/>
            <a:ext cx="2268000" cy="3133944"/>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71217" y="3659237"/>
            <a:ext cx="3108179" cy="2661378"/>
          </a:xfrm>
          <a:prstGeom prst="rect">
            <a:avLst/>
          </a:prstGeom>
        </p:spPr>
      </p:pic>
    </p:spTree>
    <p:extLst>
      <p:ext uri="{BB962C8B-B14F-4D97-AF65-F5344CB8AC3E}">
        <p14:creationId xmlns="" xmlns:p14="http://schemas.microsoft.com/office/powerpoint/2010/main" val="2355648234"/>
      </p:ext>
    </p:extLst>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536" y="383270"/>
            <a:ext cx="9404723" cy="1400530"/>
          </a:xfrm>
          <a:solidFill>
            <a:schemeClr val="bg2"/>
          </a:solidFill>
        </p:spPr>
        <p:txBody>
          <a:bodyPr/>
          <a:lstStyle/>
          <a:p>
            <a:r>
              <a:rPr lang="fr-FR" dirty="0" smtClean="0"/>
              <a:t>                La bicyclette</a:t>
            </a:r>
            <a:endParaRPr lang="fr-FR" dirty="0"/>
          </a:p>
        </p:txBody>
      </p:sp>
      <p:sp>
        <p:nvSpPr>
          <p:cNvPr id="6" name="ZoneTexte 5"/>
          <p:cNvSpPr txBox="1"/>
          <p:nvPr/>
        </p:nvSpPr>
        <p:spPr>
          <a:xfrm>
            <a:off x="1828800" y="2187616"/>
            <a:ext cx="8669438" cy="1200329"/>
          </a:xfrm>
          <a:prstGeom prst="rect">
            <a:avLst/>
          </a:prstGeom>
          <a:noFill/>
        </p:spPr>
        <p:txBody>
          <a:bodyPr wrap="square" rtlCol="0">
            <a:spAutoFit/>
          </a:bodyPr>
          <a:lstStyle/>
          <a:p>
            <a:r>
              <a:rPr lang="fr-FR" dirty="0" smtClean="0"/>
              <a:t>La plus ancienne représentation de la bicyclette est un croquis de 1493 de l’ ingénieur florentin , illustrant un petit véhicule muni de deux roues. Cette  réalisation est tirée d’ un dessin qui aurait été découvert pendant les années 1960 en séparant deux feuillets du Codex </a:t>
            </a:r>
            <a:r>
              <a:rPr lang="fr-FR" dirty="0" err="1" smtClean="0"/>
              <a:t>Atlanticus</a:t>
            </a:r>
            <a:r>
              <a:rPr lang="fr-FR" dirty="0" smtClean="0"/>
              <a:t> qui avait été collés.     </a:t>
            </a:r>
            <a:endParaRPr lang="fr-FR" dirty="0"/>
          </a:p>
        </p:txBody>
      </p:sp>
      <p:pic>
        <p:nvPicPr>
          <p:cNvPr id="1027" name="Picture 3" descr="C:\Users\Actif\AppData\Local\Microsoft\Windows\INetCache\IE\X3IOZYQB\bicyclette-Leonard-de-vinci[1].jpg"/>
          <p:cNvPicPr>
            <a:picLocks noChangeAspect="1" noChangeArrowheads="1"/>
          </p:cNvPicPr>
          <p:nvPr/>
        </p:nvPicPr>
        <p:blipFill>
          <a:blip r:embed="rId2" cstate="print"/>
          <a:srcRect/>
          <a:stretch>
            <a:fillRect/>
          </a:stretch>
        </p:blipFill>
        <p:spPr bwMode="auto">
          <a:xfrm>
            <a:off x="2978727" y="3614501"/>
            <a:ext cx="4297217" cy="3077244"/>
          </a:xfrm>
          <a:prstGeom prst="rect">
            <a:avLst/>
          </a:prstGeom>
          <a:noFill/>
        </p:spPr>
      </p:pic>
    </p:spTree>
    <p:extLst>
      <p:ext uri="{BB962C8B-B14F-4D97-AF65-F5344CB8AC3E}">
        <p14:creationId xmlns="" xmlns:p14="http://schemas.microsoft.com/office/powerpoint/2010/main" val="215995176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Petit quiz pour la fin </a:t>
            </a:r>
            <a:endParaRPr lang="fr-FR" dirty="0"/>
          </a:p>
        </p:txBody>
      </p:sp>
      <p:sp>
        <p:nvSpPr>
          <p:cNvPr id="7" name="ZoneTexte 6"/>
          <p:cNvSpPr txBox="1"/>
          <p:nvPr/>
        </p:nvSpPr>
        <p:spPr>
          <a:xfrm>
            <a:off x="833377" y="2013995"/>
            <a:ext cx="7546694" cy="3139321"/>
          </a:xfrm>
          <a:prstGeom prst="rect">
            <a:avLst/>
          </a:prstGeom>
          <a:noFill/>
        </p:spPr>
        <p:txBody>
          <a:bodyPr wrap="square" rtlCol="0">
            <a:spAutoFit/>
          </a:bodyPr>
          <a:lstStyle/>
          <a:p>
            <a:pPr marL="342900" indent="-342900">
              <a:buAutoNum type="arabicPeriod"/>
            </a:pPr>
            <a:r>
              <a:rPr lang="fr-FR" dirty="0" smtClean="0"/>
              <a:t>Auprès de quel peintre Léonard fait- il  son apprentissage ?</a:t>
            </a:r>
          </a:p>
          <a:p>
            <a:pPr marL="342900" indent="-342900"/>
            <a:endParaRPr lang="fr-FR" dirty="0" smtClean="0"/>
          </a:p>
          <a:p>
            <a:pPr marL="342900" indent="-342900"/>
            <a:r>
              <a:rPr lang="fr-FR" dirty="0" smtClean="0"/>
              <a:t>a . Verrocchio                  		b . Botticelli</a:t>
            </a:r>
          </a:p>
          <a:p>
            <a:pPr marL="342900" indent="-342900"/>
            <a:endParaRPr lang="fr-FR" dirty="0" smtClean="0"/>
          </a:p>
          <a:p>
            <a:pPr marL="342900" indent="-342900"/>
            <a:r>
              <a:rPr lang="fr-FR" dirty="0" smtClean="0"/>
              <a:t>c. Masaccio 			d . Le Titien</a:t>
            </a:r>
          </a:p>
          <a:p>
            <a:pPr marL="342900" indent="-342900"/>
            <a:endParaRPr lang="fr-FR" dirty="0" smtClean="0"/>
          </a:p>
          <a:p>
            <a:pPr marL="342900" indent="-342900"/>
            <a:r>
              <a:rPr lang="fr-FR" dirty="0" smtClean="0"/>
              <a:t>2 . Dans quel musée parisien est </a:t>
            </a:r>
            <a:r>
              <a:rPr lang="fr-FR" dirty="0" smtClean="0"/>
              <a:t>e</a:t>
            </a:r>
            <a:r>
              <a:rPr lang="fr-FR" dirty="0" smtClean="0"/>
              <a:t>xposé  La Joconde ? </a:t>
            </a:r>
          </a:p>
          <a:p>
            <a:pPr marL="342900" indent="-342900"/>
            <a:endParaRPr lang="fr-FR" dirty="0" smtClean="0"/>
          </a:p>
          <a:p>
            <a:pPr marL="342900" indent="-342900">
              <a:buAutoNum type="alphaLcPeriod"/>
            </a:pPr>
            <a:r>
              <a:rPr lang="fr-FR" dirty="0" smtClean="0"/>
              <a:t>Le Louvre                                     b. Le centre Pompidou </a:t>
            </a:r>
          </a:p>
          <a:p>
            <a:pPr marL="342900" indent="-342900">
              <a:buAutoNum type="alphaLcPeriod"/>
            </a:pPr>
            <a:endParaRPr lang="fr-FR" dirty="0" smtClean="0"/>
          </a:p>
          <a:p>
            <a:pPr marL="342900" indent="-342900"/>
            <a:r>
              <a:rPr lang="fr-FR" dirty="0" smtClean="0"/>
              <a:t>c. Le quai Branly                     	  d. Le Grand Palais</a:t>
            </a:r>
          </a:p>
        </p:txBody>
      </p:sp>
      <p:pic>
        <p:nvPicPr>
          <p:cNvPr id="1027" name="Picture 3" descr="C:\Users\Actif\AppData\Local\Microsoft\Windows\INetCache\IE\452PPTX7\Le_Penseur_de_Rodin_à_Saint-Dié[1].JPG"/>
          <p:cNvPicPr>
            <a:picLocks noChangeAspect="1" noChangeArrowheads="1"/>
          </p:cNvPicPr>
          <p:nvPr/>
        </p:nvPicPr>
        <p:blipFill>
          <a:blip r:embed="rId2" cstate="print"/>
          <a:srcRect/>
          <a:stretch>
            <a:fillRect/>
          </a:stretch>
        </p:blipFill>
        <p:spPr bwMode="auto">
          <a:xfrm>
            <a:off x="8149937" y="1614056"/>
            <a:ext cx="3429000" cy="4572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 de nous avoir écoutées !</a:t>
            </a:r>
            <a:br>
              <a:rPr lang="fr-FR" dirty="0" smtClean="0"/>
            </a:br>
            <a:r>
              <a:rPr lang="fr-FR" dirty="0" smtClean="0"/>
              <a:t>Avez-vous des questions ?</a:t>
            </a:r>
            <a:endParaRPr lang="fr-FR" dirty="0"/>
          </a:p>
        </p:txBody>
      </p:sp>
      <p:pic>
        <p:nvPicPr>
          <p:cNvPr id="2064" name="Picture 16" descr="C:\Users\Actif\AppData\Local\Microsoft\Windows\INetCache\IE\X6RWV9UA\021118-29-Leonardo-Da-Vinci-Art-History-Renaissance[1].png"/>
          <p:cNvPicPr>
            <a:picLocks noChangeAspect="1" noChangeArrowheads="1"/>
          </p:cNvPicPr>
          <p:nvPr/>
        </p:nvPicPr>
        <p:blipFill>
          <a:blip r:embed="rId2" cstate="print"/>
          <a:srcRect/>
          <a:stretch>
            <a:fillRect/>
          </a:stretch>
        </p:blipFill>
        <p:spPr bwMode="auto">
          <a:xfrm>
            <a:off x="775854" y="1862570"/>
            <a:ext cx="8880764" cy="4995430"/>
          </a:xfrm>
          <a:prstGeom prst="rect">
            <a:avLst/>
          </a:prstGeom>
          <a:noFill/>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221</TotalTime>
  <Words>461</Words>
  <Application>Microsoft Office PowerPoint</Application>
  <PresentationFormat>Personnalisé</PresentationFormat>
  <Paragraphs>31</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Ion</vt:lpstr>
      <vt:lpstr> Léonard de Vinci</vt:lpstr>
      <vt:lpstr>                       Ses dates  </vt:lpstr>
      <vt:lpstr>                             Son histoire </vt:lpstr>
      <vt:lpstr>                      </vt:lpstr>
      <vt:lpstr>                  Le vol de la Joconde </vt:lpstr>
      <vt:lpstr>                La bicyclette</vt:lpstr>
      <vt:lpstr>   Petit quiz pour la fin </vt:lpstr>
      <vt:lpstr>Merci de nous avoir écoutées ! Avez-vous des questions ?</vt:lpstr>
    </vt:vector>
  </TitlesOfParts>
  <Company>La Banque Postale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VASTEL Yann</dc:creator>
  <cp:lastModifiedBy>Paul</cp:lastModifiedBy>
  <cp:revision>28</cp:revision>
  <dcterms:created xsi:type="dcterms:W3CDTF">2021-11-26T16:32:46Z</dcterms:created>
  <dcterms:modified xsi:type="dcterms:W3CDTF">2022-02-25T11:08:39Z</dcterms:modified>
</cp:coreProperties>
</file>