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1A65E2C-A0A3-4661-976B-4DBEBF1D89A8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DFB3CA9-9EDF-44B4-AA7D-8BDB5335FBC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Sur la route de Madison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Clint Eastwood </a:t>
            </a:r>
          </a:p>
          <a:p>
            <a:r>
              <a:rPr lang="fr-FR" dirty="0" smtClean="0"/>
              <a:t>Thème : l’extraordinaire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27784" y="544522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Delphine GERMAIN-BTS AG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88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0466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Informations pratiques 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2636912"/>
            <a:ext cx="5472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Titre original : </a:t>
            </a:r>
            <a:r>
              <a:rPr lang="fr-FR" i="1" dirty="0" smtClean="0">
                <a:effectLst/>
              </a:rPr>
              <a:t>The Bridges of Madison </a:t>
            </a:r>
            <a:r>
              <a:rPr lang="fr-FR" i="1" dirty="0" err="1" smtClean="0">
                <a:effectLst/>
              </a:rPr>
              <a:t>County</a:t>
            </a:r>
            <a:endParaRPr lang="fr-FR" i="1" dirty="0" smtClean="0">
              <a:effectLst/>
            </a:endParaRPr>
          </a:p>
          <a:p>
            <a:pPr algn="just"/>
            <a:r>
              <a:rPr lang="fr-FR" dirty="0" smtClean="0"/>
              <a:t>Réalisateur : </a:t>
            </a:r>
            <a:r>
              <a:rPr lang="fr-FR" i="1" dirty="0" smtClean="0"/>
              <a:t>Clint Eastwood</a:t>
            </a:r>
          </a:p>
          <a:p>
            <a:pPr algn="just"/>
            <a:r>
              <a:rPr lang="fr-FR" dirty="0" smtClean="0"/>
              <a:t>Scénario :</a:t>
            </a:r>
            <a:r>
              <a:rPr lang="fr-FR" i="1" dirty="0" smtClean="0"/>
              <a:t> Richard La </a:t>
            </a:r>
            <a:r>
              <a:rPr lang="fr-FR" i="1" dirty="0" err="1" smtClean="0"/>
              <a:t>Gravenese</a:t>
            </a:r>
            <a:endParaRPr lang="fr-FR" i="1" dirty="0" smtClean="0"/>
          </a:p>
          <a:p>
            <a:pPr algn="just"/>
            <a:r>
              <a:rPr lang="fr-FR" dirty="0" smtClean="0"/>
              <a:t>Acteurs principaux : </a:t>
            </a:r>
            <a:r>
              <a:rPr lang="fr-FR" i="1" dirty="0" smtClean="0"/>
              <a:t>Meryl Streep et Clint Eastwood</a:t>
            </a:r>
          </a:p>
          <a:p>
            <a:pPr algn="just"/>
            <a:r>
              <a:rPr lang="fr-FR" dirty="0" smtClean="0"/>
              <a:t>Pays d’origine : </a:t>
            </a:r>
            <a:r>
              <a:rPr lang="fr-FR" i="1" dirty="0" smtClean="0"/>
              <a:t>Etats-Unis</a:t>
            </a: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Genre : </a:t>
            </a:r>
            <a:r>
              <a:rPr lang="fr-FR" i="1" dirty="0" smtClean="0"/>
              <a:t>Drame</a:t>
            </a: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Date de sortie : </a:t>
            </a:r>
            <a:r>
              <a:rPr lang="fr-FR" i="1" dirty="0" smtClean="0"/>
              <a:t>1995</a:t>
            </a:r>
          </a:p>
          <a:p>
            <a:pPr algn="just"/>
            <a:r>
              <a:rPr lang="fr-FR" dirty="0" smtClean="0"/>
              <a:t>Durée : </a:t>
            </a:r>
            <a:r>
              <a:rPr lang="fr-FR" i="1" dirty="0" smtClean="0"/>
              <a:t>135 minutes</a:t>
            </a:r>
          </a:p>
          <a:p>
            <a:endParaRPr lang="fr-FR" dirty="0"/>
          </a:p>
        </p:txBody>
      </p:sp>
      <p:pic>
        <p:nvPicPr>
          <p:cNvPr id="1026" name="Picture 2" descr="http://tse4.mm.bing.net/th?id=OIP.M304e3fc13049a492b580b97bf5c1fae0o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032" y="1340768"/>
            <a:ext cx="3327621" cy="462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12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75656" y="404664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Synopsis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1069718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A la mort de leur mère, Francesca, ses enfants vont découvrir un épisode de sa vie qui l’a bouleversé.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Francesca Johnson, femme au foyer habitant à la campagne, pense avoir une famille uni mais souffre d’ennui dans cette vie monotone. </a:t>
            </a:r>
          </a:p>
          <a:p>
            <a:pPr algn="just"/>
            <a:r>
              <a:rPr lang="fr-FR" dirty="0" smtClean="0"/>
              <a:t>Un jour, son mari et ses enfants partent pour plusieurs jours, elle se retrouve seule. Elle rencontre Robert </a:t>
            </a:r>
            <a:r>
              <a:rPr lang="fr-FR" dirty="0" err="1" smtClean="0"/>
              <a:t>Kingkaid</a:t>
            </a:r>
            <a:r>
              <a:rPr lang="fr-FR" dirty="0"/>
              <a:t> </a:t>
            </a:r>
            <a:r>
              <a:rPr lang="fr-FR" dirty="0" smtClean="0"/>
              <a:t>un photographe qu’elle guide dans la ville. Ils tombent rapidement fou amoureux.  </a:t>
            </a:r>
            <a:endParaRPr lang="fr-FR" dirty="0"/>
          </a:p>
        </p:txBody>
      </p:sp>
      <p:pic>
        <p:nvPicPr>
          <p:cNvPr id="2050" name="Picture 2" descr="http://www.monsieurvintage.com/photos/2015/11/sur-la-route-de-madi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3378042"/>
            <a:ext cx="5616624" cy="316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0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5003" y="4893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Lien</a:t>
            </a:r>
            <a:r>
              <a:rPr lang="fr-FR" sz="3600" b="1" dirty="0" smtClean="0"/>
              <a:t> avec le thème </a:t>
            </a:r>
            <a:endParaRPr lang="fr-FR" sz="3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1340768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Francesca </a:t>
            </a:r>
            <a:r>
              <a:rPr lang="fr-FR" dirty="0" err="1" smtClean="0"/>
              <a:t>Jonhson</a:t>
            </a:r>
            <a:r>
              <a:rPr lang="fr-FR" dirty="0" smtClean="0"/>
              <a:t> a une vie monotone : pour elle, elle n’a plus vraiment de goût et la banalité est partout.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Sa rencontre avec Robert </a:t>
            </a:r>
            <a:r>
              <a:rPr lang="fr-FR" dirty="0" err="1" smtClean="0"/>
              <a:t>Kindkaid</a:t>
            </a:r>
            <a:r>
              <a:rPr lang="fr-FR" dirty="0" smtClean="0"/>
              <a:t> est un évènement extraordinaire qui bouleverse son existence.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Son histoire d’amour lui apparait comme une bénédiction, sa vie sort enfin de l’ordinaire, lui procurant des sentiments forts.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Faut-il rester dans ce schéma de bonheur, est-ce bon ? Ou faut-il reprendre le cours de sa vie monotone et garder cet épisode comme un beau souvenir ? C’est la question que se pose Francesca  à la fin du film.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Les enfants de Francesca vont avoir un électrochoc à leurs tours, ce qui leur permettra de prendre les bonnes décisions pour être heureux dans la vie.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032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486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Les mots clés à retenir 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07604" y="1484784"/>
            <a:ext cx="24842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événement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exceptionnel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extraordinaire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h</a:t>
            </a:r>
            <a:r>
              <a:rPr lang="fr-FR" dirty="0" smtClean="0"/>
              <a:t>asard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imprévisible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imprévu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rencontre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romanesque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ravissement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sensationnel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banal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ennui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ennui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lassitude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0" y="1484784"/>
            <a:ext cx="35283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familier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habitude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insignifiant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insipide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monotone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normal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ordinaire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platitude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quelconque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quotidien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rebattu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régulier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répétition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tradition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usage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001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108</TotalTime>
  <Words>305</Words>
  <Application>Microsoft Office PowerPoint</Application>
  <PresentationFormat>Affichage à l'écran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Livre relié</vt:lpstr>
      <vt:lpstr>Sur la route de Madison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 la route de Madison</dc:title>
  <dc:creator>Delphine Germain</dc:creator>
  <cp:lastModifiedBy>Celestine Pereira</cp:lastModifiedBy>
  <cp:revision>13</cp:revision>
  <dcterms:created xsi:type="dcterms:W3CDTF">2016-04-15T08:41:24Z</dcterms:created>
  <dcterms:modified xsi:type="dcterms:W3CDTF">2016-05-02T12:16:21Z</dcterms:modified>
</cp:coreProperties>
</file>