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58" r:id="rId4"/>
    <p:sldId id="259" r:id="rId5"/>
    <p:sldId id="261" r:id="rId6"/>
    <p:sldId id="260"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EB0A384-EA34-4939-AF29-2275A29D6770}" type="datetimeFigureOut">
              <a:rPr lang="fr-FR" smtClean="0"/>
              <a:t>02/05/2016</a:t>
            </a:fld>
            <a:endParaRPr lang="fr-F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A8E23D0-0064-49C8-A864-A0DA1B285955}" type="slidenum">
              <a:rPr lang="fr-FR" smtClean="0"/>
              <a:t>‹N°›</a:t>
            </a:fld>
            <a:endParaRPr lang="fr-F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EB0A384-EA34-4939-AF29-2275A29D6770}" type="datetimeFigureOut">
              <a:rPr lang="fr-FR" smtClean="0"/>
              <a:t>02/05/2016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8E23D0-0064-49C8-A864-A0DA1B285955}" type="slidenum">
              <a:rPr lang="fr-FR" smtClean="0"/>
              <a:t>‹N°›</a:t>
            </a:fld>
            <a:endParaRPr lang="fr-F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EB0A384-EA34-4939-AF29-2275A29D6770}" type="datetimeFigureOut">
              <a:rPr lang="fr-FR" smtClean="0"/>
              <a:t>02/05/2016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8E23D0-0064-49C8-A864-A0DA1B285955}" type="slidenum">
              <a:rPr lang="fr-FR" smtClean="0"/>
              <a:t>‹N°›</a:t>
            </a:fld>
            <a:endParaRPr lang="fr-F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EB0A384-EA34-4939-AF29-2275A29D6770}" type="datetimeFigureOut">
              <a:rPr lang="fr-FR" smtClean="0"/>
              <a:t>02/05/2016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8E23D0-0064-49C8-A864-A0DA1B285955}" type="slidenum">
              <a:rPr lang="fr-FR" smtClean="0"/>
              <a:t>‹N°›</a:t>
            </a:fld>
            <a:endParaRPr lang="fr-FR"/>
          </a:p>
        </p:txBody>
      </p:sp>
      <p:sp>
        <p:nvSpPr>
          <p:cNvPr id="11" name="Title 10"/>
          <p:cNvSpPr>
            <a:spLocks noGrp="1"/>
          </p:cNvSpPr>
          <p:nvPr>
            <p:ph type="title"/>
          </p:nvPr>
        </p:nvSpPr>
        <p:spPr/>
        <p:txBody>
          <a:bodyPr/>
          <a:lstStyle/>
          <a:p>
            <a:r>
              <a:rPr lang="fr-FR" smtClean="0"/>
              <a:t>Modifiez le style du titre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EB0A384-EA34-4939-AF29-2275A29D6770}" type="datetimeFigureOut">
              <a:rPr lang="fr-FR" smtClean="0"/>
              <a:t>02/05/2016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8E23D0-0064-49C8-A864-A0DA1B285955}"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B0A384-EA34-4939-AF29-2275A29D6770}" type="datetimeFigureOut">
              <a:rPr lang="fr-FR" smtClean="0"/>
              <a:t>02/05/2016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8E23D0-0064-49C8-A864-A0DA1B285955}" type="slidenum">
              <a:rPr lang="fr-FR" smtClean="0"/>
              <a:t>‹N°›</a:t>
            </a:fld>
            <a:endParaRPr lang="fr-FR"/>
          </a:p>
        </p:txBody>
      </p:sp>
      <p:sp>
        <p:nvSpPr>
          <p:cNvPr id="12" name="Title 11"/>
          <p:cNvSpPr>
            <a:spLocks noGrp="1"/>
          </p:cNvSpPr>
          <p:nvPr>
            <p:ph type="title"/>
          </p:nvPr>
        </p:nvSpPr>
        <p:spPr/>
        <p:txBody>
          <a:bodyPr/>
          <a:lstStyle>
            <a:lvl1pPr>
              <a:defRPr>
                <a:solidFill>
                  <a:schemeClr val="tx2"/>
                </a:solidFill>
              </a:defRPr>
            </a:lvl1pPr>
          </a:lstStyle>
          <a:p>
            <a:r>
              <a:rPr lang="fr-FR" smtClean="0"/>
              <a:t>Modifiez le style du titre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EB0A384-EA34-4939-AF29-2275A29D6770}" type="datetimeFigureOut">
              <a:rPr lang="fr-FR" smtClean="0"/>
              <a:t>02/05/2016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A8E23D0-0064-49C8-A864-A0DA1B285955}" type="slidenum">
              <a:rPr lang="fr-FR" smtClean="0"/>
              <a:t>‹N°›</a:t>
            </a:fld>
            <a:endParaRPr lang="fr-F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EB0A384-EA34-4939-AF29-2275A29D6770}" type="datetimeFigureOut">
              <a:rPr lang="fr-FR" smtClean="0"/>
              <a:t>02/05/2016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A8E23D0-0064-49C8-A864-A0DA1B285955}" type="slidenum">
              <a:rPr lang="fr-FR" smtClean="0"/>
              <a:t>‹N°›</a:t>
            </a:fld>
            <a:endParaRPr lang="fr-F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0A384-EA34-4939-AF29-2275A29D6770}" type="datetimeFigureOut">
              <a:rPr lang="fr-FR" smtClean="0"/>
              <a:t>02/05/2016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A8E23D0-0064-49C8-A864-A0DA1B285955}"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fr-FR" smtClean="0"/>
              <a:t>Modifiez le style du titre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EB0A384-EA34-4939-AF29-2275A29D6770}" type="datetimeFigureOut">
              <a:rPr lang="fr-FR" smtClean="0"/>
              <a:t>02/05/2016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8E23D0-0064-49C8-A864-A0DA1B285955}"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fr-FR" smtClean="0"/>
              <a:t>Modifiez le style du titre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EB0A384-EA34-4939-AF29-2275A29D6770}" type="datetimeFigureOut">
              <a:rPr lang="fr-FR" smtClean="0"/>
              <a:t>02/05/2016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8E23D0-0064-49C8-A864-A0DA1B285955}"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EB0A384-EA34-4939-AF29-2275A29D6770}" type="datetimeFigureOut">
              <a:rPr lang="fr-FR" smtClean="0"/>
              <a:t>02/05/2016</a:t>
            </a:fld>
            <a:endParaRPr lang="fr-F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A8E23D0-0064-49C8-A864-A0DA1B285955}"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i="1" dirty="0" smtClean="0"/>
              <a:t>Les Voyages Extraordinaires</a:t>
            </a:r>
            <a:endParaRPr lang="fr-FR" i="1" dirty="0"/>
          </a:p>
        </p:txBody>
      </p:sp>
      <p:sp>
        <p:nvSpPr>
          <p:cNvPr id="3" name="Sous-titre 2"/>
          <p:cNvSpPr>
            <a:spLocks noGrp="1"/>
          </p:cNvSpPr>
          <p:nvPr>
            <p:ph type="subTitle" idx="1"/>
          </p:nvPr>
        </p:nvSpPr>
        <p:spPr>
          <a:xfrm>
            <a:off x="2987824" y="3800647"/>
            <a:ext cx="5400600" cy="2541458"/>
          </a:xfrm>
        </p:spPr>
        <p:txBody>
          <a:bodyPr>
            <a:normAutofit/>
          </a:bodyPr>
          <a:lstStyle/>
          <a:p>
            <a:r>
              <a:rPr lang="fr-FR" sz="3200" i="1" dirty="0" smtClean="0"/>
              <a:t>De Jules Verne,</a:t>
            </a:r>
            <a:endParaRPr lang="fr-FR" sz="3200" i="1" dirty="0"/>
          </a:p>
          <a:p>
            <a:r>
              <a:rPr lang="fr-FR" sz="3200" i="1" dirty="0" smtClean="0"/>
              <a:t>Exposé de CGE sur le thème de l’extraordinaire.</a:t>
            </a:r>
            <a:endParaRPr lang="fr-FR" sz="3200" i="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600787"/>
            <a:ext cx="2072852" cy="28525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ZoneTexte 4"/>
          <p:cNvSpPr txBox="1"/>
          <p:nvPr/>
        </p:nvSpPr>
        <p:spPr>
          <a:xfrm>
            <a:off x="2411760" y="5991671"/>
            <a:ext cx="1674426" cy="461665"/>
          </a:xfrm>
          <a:prstGeom prst="rect">
            <a:avLst/>
          </a:prstGeom>
          <a:noFill/>
        </p:spPr>
        <p:txBody>
          <a:bodyPr wrap="square" rtlCol="0">
            <a:spAutoFit/>
          </a:bodyPr>
          <a:lstStyle/>
          <a:p>
            <a:pPr algn="ctr"/>
            <a:r>
              <a:rPr lang="fr-FR" sz="1200" u="sng" dirty="0" smtClean="0"/>
              <a:t>Portrait de Jules Verne.</a:t>
            </a:r>
            <a:endParaRPr lang="fr-FR" sz="1200" u="sng"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718" y="478940"/>
            <a:ext cx="1704133" cy="24938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395" y="470921"/>
            <a:ext cx="1717953" cy="25018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ZoneTexte 8"/>
          <p:cNvSpPr txBox="1"/>
          <p:nvPr/>
        </p:nvSpPr>
        <p:spPr>
          <a:xfrm>
            <a:off x="2177349" y="585012"/>
            <a:ext cx="4824536" cy="307777"/>
          </a:xfrm>
          <a:prstGeom prst="rect">
            <a:avLst/>
          </a:prstGeom>
          <a:noFill/>
        </p:spPr>
        <p:txBody>
          <a:bodyPr wrap="square" rtlCol="0">
            <a:spAutoFit/>
          </a:bodyPr>
          <a:lstStyle/>
          <a:p>
            <a:pPr algn="ctr"/>
            <a:r>
              <a:rPr lang="fr-FR" sz="1400" u="sng" dirty="0" smtClean="0"/>
              <a:t>Illustrations  issues de </a:t>
            </a:r>
            <a:r>
              <a:rPr lang="fr-FR" sz="1400" i="1" u="sng" dirty="0" err="1" smtClean="0"/>
              <a:t>Cinqs</a:t>
            </a:r>
            <a:r>
              <a:rPr lang="fr-FR" sz="1400" i="1" u="sng" dirty="0" smtClean="0"/>
              <a:t> Semaines en Ballon.</a:t>
            </a:r>
            <a:endParaRPr lang="fr-FR" sz="1400" i="1" u="sng" dirty="0"/>
          </a:p>
        </p:txBody>
      </p:sp>
    </p:spTree>
    <p:extLst>
      <p:ext uri="{BB962C8B-B14F-4D97-AF65-F5344CB8AC3E}">
        <p14:creationId xmlns:p14="http://schemas.microsoft.com/office/powerpoint/2010/main" val="2296189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347864" y="2636912"/>
            <a:ext cx="5472607" cy="3960441"/>
          </a:xfrm>
        </p:spPr>
        <p:txBody>
          <a:bodyPr>
            <a:normAutofit/>
          </a:bodyPr>
          <a:lstStyle/>
          <a:p>
            <a:r>
              <a:rPr lang="fr-FR" dirty="0" smtClean="0"/>
              <a:t>Il écrivit </a:t>
            </a:r>
            <a:r>
              <a:rPr lang="fr-FR" i="1" u="sng" dirty="0" smtClean="0"/>
              <a:t>5 semaines en ballon</a:t>
            </a:r>
            <a:r>
              <a:rPr lang="fr-FR" dirty="0" smtClean="0"/>
              <a:t> en 1863 et </a:t>
            </a:r>
            <a:r>
              <a:rPr lang="fr-FR" i="1" u="sng" dirty="0" smtClean="0"/>
              <a:t>l’invasion de la mer</a:t>
            </a:r>
            <a:r>
              <a:rPr lang="fr-FR" dirty="0" smtClean="0"/>
              <a:t> en 1905.</a:t>
            </a:r>
          </a:p>
          <a:p>
            <a:endParaRPr lang="fr-FR" dirty="0" smtClean="0"/>
          </a:p>
          <a:p>
            <a:r>
              <a:rPr lang="fr-FR" dirty="0" smtClean="0"/>
              <a:t>Il fut directeur de l'Académie </a:t>
            </a:r>
            <a:r>
              <a:rPr lang="fr-FR" dirty="0"/>
              <a:t>des Sciences, des Lettres et des Arts </a:t>
            </a:r>
            <a:r>
              <a:rPr lang="fr-FR" dirty="0" smtClean="0"/>
              <a:t>d'Amiens à deux reprises.</a:t>
            </a:r>
          </a:p>
          <a:p>
            <a:endParaRPr lang="fr-FR" dirty="0" smtClean="0"/>
          </a:p>
          <a:p>
            <a:r>
              <a:rPr lang="fr-FR" dirty="0" smtClean="0"/>
              <a:t>Jule Verne décède en 1905.</a:t>
            </a:r>
          </a:p>
          <a:p>
            <a:endParaRPr lang="fr-FR" dirty="0"/>
          </a:p>
        </p:txBody>
      </p:sp>
      <p:sp>
        <p:nvSpPr>
          <p:cNvPr id="3" name="Titre 2"/>
          <p:cNvSpPr>
            <a:spLocks noGrp="1"/>
          </p:cNvSpPr>
          <p:nvPr>
            <p:ph type="title"/>
          </p:nvPr>
        </p:nvSpPr>
        <p:spPr/>
        <p:txBody>
          <a:bodyPr/>
          <a:lstStyle/>
          <a:p>
            <a:r>
              <a:rPr lang="fr-FR" i="1" dirty="0" smtClean="0"/>
              <a:t>L’auteur et son œuvre</a:t>
            </a:r>
            <a:endParaRPr lang="fr-FR" i="1"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48348"/>
            <a:ext cx="2868737" cy="4349005"/>
          </a:xfrm>
          <a:prstGeom prst="rect">
            <a:avLst/>
          </a:prstGeom>
        </p:spPr>
      </p:pic>
    </p:spTree>
    <p:extLst>
      <p:ext uri="{BB962C8B-B14F-4D97-AF65-F5344CB8AC3E}">
        <p14:creationId xmlns:p14="http://schemas.microsoft.com/office/powerpoint/2010/main" val="2459016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i="1" dirty="0" smtClean="0"/>
              <a:t>Cinq semaines en Ballon</a:t>
            </a:r>
            <a:endParaRPr lang="fr-FR" i="1"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284" y="2118889"/>
            <a:ext cx="6126059" cy="4743041"/>
          </a:xfrm>
          <a:prstGeom prst="rect">
            <a:avLst/>
          </a:prstGeom>
        </p:spPr>
      </p:pic>
      <p:sp>
        <p:nvSpPr>
          <p:cNvPr id="8" name="Ellipse 7"/>
          <p:cNvSpPr/>
          <p:nvPr/>
        </p:nvSpPr>
        <p:spPr>
          <a:xfrm>
            <a:off x="1403648" y="2996952"/>
            <a:ext cx="792088" cy="72008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3"/>
          <a:stretch>
            <a:fillRect/>
          </a:stretch>
        </p:blipFill>
        <p:spPr>
          <a:xfrm>
            <a:off x="6732240" y="5157192"/>
            <a:ext cx="847417" cy="774259"/>
          </a:xfrm>
          <a:prstGeom prst="rect">
            <a:avLst/>
          </a:prstGeom>
        </p:spPr>
      </p:pic>
      <p:cxnSp>
        <p:nvCxnSpPr>
          <p:cNvPr id="13" name="Connecteur droit avec flèche 12"/>
          <p:cNvCxnSpPr/>
          <p:nvPr/>
        </p:nvCxnSpPr>
        <p:spPr>
          <a:xfrm flipH="1" flipV="1">
            <a:off x="2339752" y="3356992"/>
            <a:ext cx="4303802" cy="230425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120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2270923"/>
            <a:ext cx="1512168" cy="22146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itre 2"/>
          <p:cNvSpPr>
            <a:spLocks noGrp="1"/>
          </p:cNvSpPr>
          <p:nvPr>
            <p:ph type="title"/>
          </p:nvPr>
        </p:nvSpPr>
        <p:spPr/>
        <p:txBody>
          <a:bodyPr/>
          <a:lstStyle/>
          <a:p>
            <a:r>
              <a:rPr lang="fr-FR" i="1" dirty="0"/>
              <a:t>Cinq semaines en Ballon</a:t>
            </a:r>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2217404"/>
            <a:ext cx="1617209" cy="245200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ZoneTexte 5"/>
          <p:cNvSpPr txBox="1"/>
          <p:nvPr/>
        </p:nvSpPr>
        <p:spPr>
          <a:xfrm>
            <a:off x="2555776" y="2388121"/>
            <a:ext cx="3744416" cy="923330"/>
          </a:xfrm>
          <a:prstGeom prst="rect">
            <a:avLst/>
          </a:prstGeom>
          <a:noFill/>
        </p:spPr>
        <p:txBody>
          <a:bodyPr wrap="square" rtlCol="0">
            <a:spAutoFit/>
          </a:bodyPr>
          <a:lstStyle/>
          <a:p>
            <a:pPr algn="ctr"/>
            <a:r>
              <a:rPr lang="fr-FR" i="1" u="sng" dirty="0" smtClean="0"/>
              <a:t>Illustrations de MM. de </a:t>
            </a:r>
            <a:r>
              <a:rPr lang="fr-FR" i="1" u="sng" dirty="0" err="1" smtClean="0"/>
              <a:t>Riou</a:t>
            </a:r>
            <a:r>
              <a:rPr lang="fr-FR" i="1" u="sng" dirty="0" smtClean="0"/>
              <a:t> et de </a:t>
            </a:r>
            <a:r>
              <a:rPr lang="fr-FR" i="1" u="sng" dirty="0" err="1" smtClean="0"/>
              <a:t>Montaut</a:t>
            </a:r>
            <a:r>
              <a:rPr lang="fr-FR" i="1" u="sng" dirty="0" smtClean="0"/>
              <a:t> pour le roman  Cinq Semaines en Ballon.</a:t>
            </a:r>
            <a:endParaRPr lang="fr-FR" i="1" u="sng" dirty="0"/>
          </a:p>
        </p:txBody>
      </p:sp>
      <p:sp>
        <p:nvSpPr>
          <p:cNvPr id="7" name="ZoneTexte 6"/>
          <p:cNvSpPr txBox="1"/>
          <p:nvPr/>
        </p:nvSpPr>
        <p:spPr>
          <a:xfrm>
            <a:off x="174133" y="4941168"/>
            <a:ext cx="8784976" cy="1569660"/>
          </a:xfrm>
          <a:prstGeom prst="rect">
            <a:avLst/>
          </a:prstGeom>
          <a:effectLst/>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1600" dirty="0" smtClean="0"/>
              <a:t>« Un </a:t>
            </a:r>
            <a:r>
              <a:rPr lang="fr-FR" sz="1600" dirty="0"/>
              <a:t>savant et explorateur, le Dr Samuel Fergusson, accompagné de son serviteur Joe et son ami chasseur professionnel Richard "Dick" Kennedy, décident de survoler l'Afrique orientale, de </a:t>
            </a:r>
            <a:r>
              <a:rPr lang="fr-FR" sz="1600" dirty="0" smtClean="0"/>
              <a:t>Zanzibar</a:t>
            </a:r>
            <a:r>
              <a:rPr lang="fr-FR" sz="1600" dirty="0"/>
              <a:t> aux sources </a:t>
            </a:r>
            <a:r>
              <a:rPr lang="fr-FR" sz="1600" dirty="0" smtClean="0"/>
              <a:t>du Nil</a:t>
            </a:r>
            <a:r>
              <a:rPr lang="fr-FR" sz="1600" dirty="0"/>
              <a:t> - région alors pas complètement explorée - à bord d'un ballon gonflé à l'hydrogène, le "Victoria". Il a inventé un mécanisme qui, en éliminant la nécessité de libérer du gaz ou de jeter du lest pour contrôler son altitude, permet d'effectuer de très longs trajets en toute autonomie. (Le voyage commence à Zanzibar</a:t>
            </a:r>
            <a:r>
              <a:rPr lang="fr-FR" sz="1600" dirty="0" smtClean="0"/>
              <a:t>). »</a:t>
            </a:r>
            <a:endParaRPr lang="fr-FR" sz="1600" dirty="0"/>
          </a:p>
        </p:txBody>
      </p:sp>
    </p:spTree>
    <p:extLst>
      <p:ext uri="{BB962C8B-B14F-4D97-AF65-F5344CB8AC3E}">
        <p14:creationId xmlns:p14="http://schemas.microsoft.com/office/powerpoint/2010/main" val="434881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algn="just"/>
            <a:r>
              <a:rPr lang="fr-FR" dirty="0" smtClean="0"/>
              <a:t>L’extraordinaire se recherche, il peut être prémédité comme dans les œuvres  de Jules Verne  et </a:t>
            </a:r>
            <a:r>
              <a:rPr lang="fr-FR" smtClean="0"/>
              <a:t>également </a:t>
            </a:r>
            <a:r>
              <a:rPr lang="fr-FR" smtClean="0"/>
              <a:t>inattendu </a:t>
            </a:r>
            <a:r>
              <a:rPr lang="fr-FR" dirty="0" smtClean="0"/>
              <a:t>et aléatoire. Il est limité dans le temps, il possède donc une certaines durée de vie. Il est capable de susciter n’importes quelles émotions. </a:t>
            </a:r>
            <a:r>
              <a:rPr lang="fr-FR" i="1" u="sng" dirty="0" smtClean="0"/>
              <a:t>5 Semaines en Ballon</a:t>
            </a:r>
            <a:r>
              <a:rPr lang="fr-FR" dirty="0" smtClean="0"/>
              <a:t> nous enseigne que c’est à nous de faire le choix de se rompre avec son quotidien, que l’extraordinaire aura toujours une part d’inconnu et c’est cette même part qui suscitera des émotions fortes. Parfois, comme dans </a:t>
            </a:r>
            <a:r>
              <a:rPr lang="fr-FR" i="1" u="sng" dirty="0" smtClean="0"/>
              <a:t>Hector </a:t>
            </a:r>
            <a:r>
              <a:rPr lang="fr-FR" i="1" u="sng" dirty="0" err="1" smtClean="0"/>
              <a:t>Servadac</a:t>
            </a:r>
            <a:r>
              <a:rPr lang="fr-FR" dirty="0" smtClean="0"/>
              <a:t>, l’extraordinaire surgit de lui-même.</a:t>
            </a:r>
            <a:endParaRPr lang="fr-FR" dirty="0"/>
          </a:p>
        </p:txBody>
      </p:sp>
      <p:sp>
        <p:nvSpPr>
          <p:cNvPr id="3" name="Titre 2"/>
          <p:cNvSpPr>
            <a:spLocks noGrp="1"/>
          </p:cNvSpPr>
          <p:nvPr>
            <p:ph type="title"/>
          </p:nvPr>
        </p:nvSpPr>
        <p:spPr/>
        <p:txBody>
          <a:bodyPr/>
          <a:lstStyle/>
          <a:p>
            <a:r>
              <a:rPr lang="fr-FR" dirty="0" smtClean="0"/>
              <a:t>L’extraordinaire</a:t>
            </a:r>
            <a:endParaRPr lang="fr-FR" dirty="0"/>
          </a:p>
        </p:txBody>
      </p:sp>
    </p:spTree>
    <p:extLst>
      <p:ext uri="{BB962C8B-B14F-4D97-AF65-F5344CB8AC3E}">
        <p14:creationId xmlns:p14="http://schemas.microsoft.com/office/powerpoint/2010/main" val="20179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a:xfrm>
            <a:off x="-923928" y="5815045"/>
            <a:ext cx="2304256" cy="1224136"/>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0272" y="2268133"/>
            <a:ext cx="1835005" cy="2819500"/>
          </a:xfrm>
        </p:spPr>
      </p:pic>
      <p:sp>
        <p:nvSpPr>
          <p:cNvPr id="3" name="Titre 2"/>
          <p:cNvSpPr>
            <a:spLocks noGrp="1"/>
          </p:cNvSpPr>
          <p:nvPr>
            <p:ph type="title"/>
          </p:nvPr>
        </p:nvSpPr>
        <p:spPr/>
        <p:txBody>
          <a:bodyPr/>
          <a:lstStyle/>
          <a:p>
            <a:r>
              <a:rPr lang="fr-FR" i="1" dirty="0" smtClean="0"/>
              <a:t>D’autres œuvres…</a:t>
            </a:r>
            <a:endParaRPr lang="fr-FR" i="1"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1686" y="2204864"/>
            <a:ext cx="4032726" cy="2882769"/>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200" y="2217761"/>
            <a:ext cx="2105556" cy="2869872"/>
          </a:xfrm>
          <a:prstGeom prst="rect">
            <a:avLst/>
          </a:prstGeom>
        </p:spPr>
      </p:pic>
      <p:sp>
        <p:nvSpPr>
          <p:cNvPr id="8" name="ZoneTexte 7"/>
          <p:cNvSpPr txBox="1"/>
          <p:nvPr/>
        </p:nvSpPr>
        <p:spPr>
          <a:xfrm>
            <a:off x="107504" y="5298759"/>
            <a:ext cx="9036496" cy="369332"/>
          </a:xfrm>
          <a:prstGeom prst="rect">
            <a:avLst/>
          </a:prstGeom>
          <a:noFill/>
        </p:spPr>
        <p:txBody>
          <a:bodyPr wrap="square" rtlCol="0">
            <a:spAutoFit/>
          </a:bodyPr>
          <a:lstStyle/>
          <a:p>
            <a:r>
              <a:rPr lang="fr-FR" i="1" u="sng" dirty="0" smtClean="0"/>
              <a:t>Voyage au centre de la Terre, le Tour du Monde en 80 Jours et </a:t>
            </a:r>
            <a:r>
              <a:rPr lang="fr-FR" i="1" u="sng" dirty="0"/>
              <a:t>H</a:t>
            </a:r>
            <a:r>
              <a:rPr lang="fr-FR" i="1" u="sng" dirty="0" smtClean="0"/>
              <a:t>ector </a:t>
            </a:r>
            <a:r>
              <a:rPr lang="fr-FR" i="1" u="sng" dirty="0" err="1" smtClean="0"/>
              <a:t>Servadac</a:t>
            </a:r>
            <a:r>
              <a:rPr lang="fr-FR" i="1" u="sng" dirty="0" smtClean="0"/>
              <a:t> de Jules Verne.</a:t>
            </a:r>
            <a:endParaRPr lang="fr-FR" i="1" u="sng" dirty="0"/>
          </a:p>
        </p:txBody>
      </p:sp>
      <p:sp>
        <p:nvSpPr>
          <p:cNvPr id="10" name="Rectangle à coins arrondis 9"/>
          <p:cNvSpPr/>
          <p:nvPr/>
        </p:nvSpPr>
        <p:spPr>
          <a:xfrm>
            <a:off x="7020272" y="5877272"/>
            <a:ext cx="2304256" cy="1224136"/>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300192" y="5996226"/>
            <a:ext cx="2736304" cy="861774"/>
          </a:xfrm>
          <a:prstGeom prst="rect">
            <a:avLst/>
          </a:prstGeom>
          <a:noFill/>
        </p:spPr>
        <p:txBody>
          <a:bodyPr wrap="square" rtlCol="0">
            <a:spAutoFit/>
          </a:bodyPr>
          <a:lstStyle/>
          <a:p>
            <a:pPr algn="r"/>
            <a:r>
              <a:rPr lang="fr-FR" sz="1600" dirty="0" smtClean="0"/>
              <a:t>Réalisé par Xavier MARTINS </a:t>
            </a:r>
          </a:p>
          <a:p>
            <a:pPr algn="r"/>
            <a:r>
              <a:rPr lang="fr-FR" sz="1600" dirty="0" smtClean="0"/>
              <a:t>BTS A.G. PME/PMI</a:t>
            </a:r>
            <a:endParaRPr lang="fr-FR" sz="1600" dirty="0"/>
          </a:p>
        </p:txBody>
      </p:sp>
      <p:sp>
        <p:nvSpPr>
          <p:cNvPr id="11" name="ZoneTexte 10"/>
          <p:cNvSpPr txBox="1"/>
          <p:nvPr/>
        </p:nvSpPr>
        <p:spPr>
          <a:xfrm>
            <a:off x="107504" y="6120008"/>
            <a:ext cx="864096" cy="523220"/>
          </a:xfrm>
          <a:prstGeom prst="rect">
            <a:avLst/>
          </a:prstGeom>
          <a:noFill/>
        </p:spPr>
        <p:txBody>
          <a:bodyPr wrap="square" rtlCol="0">
            <a:spAutoFit/>
          </a:bodyPr>
          <a:lstStyle/>
          <a:p>
            <a:pPr algn="r"/>
            <a:r>
              <a:rPr lang="fr-FR" sz="2800" dirty="0" smtClean="0"/>
              <a:t>Fin.</a:t>
            </a:r>
            <a:endParaRPr lang="fr-FR" sz="2800" dirty="0"/>
          </a:p>
        </p:txBody>
      </p:sp>
    </p:spTree>
    <p:extLst>
      <p:ext uri="{BB962C8B-B14F-4D97-AF65-F5344CB8AC3E}">
        <p14:creationId xmlns:p14="http://schemas.microsoft.com/office/powerpoint/2010/main" val="16579554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ivre relié">
  <a:themeElements>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Livre reli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ivre reli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TotalTime>
  <Words>231</Words>
  <Application>Microsoft Office PowerPoint</Application>
  <PresentationFormat>Affichage à l'écran (4:3)</PresentationFormat>
  <Paragraphs>22</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Livre relié</vt:lpstr>
      <vt:lpstr>Les Voyages Extraordinaires</vt:lpstr>
      <vt:lpstr>L’auteur et son œuvre</vt:lpstr>
      <vt:lpstr>Cinq semaines en Ballon</vt:lpstr>
      <vt:lpstr>Cinq semaines en Ballon</vt:lpstr>
      <vt:lpstr>L’extraordinaire</vt:lpstr>
      <vt:lpstr>D’autres œuvres…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Voyages Extraordinaires</dc:title>
  <dc:creator>Xavier Martins</dc:creator>
  <cp:lastModifiedBy>Ghislaine De_la_chaise-thibout</cp:lastModifiedBy>
  <cp:revision>15</cp:revision>
  <dcterms:created xsi:type="dcterms:W3CDTF">2016-04-15T09:34:35Z</dcterms:created>
  <dcterms:modified xsi:type="dcterms:W3CDTF">2016-05-02T12:48:32Z</dcterms:modified>
</cp:coreProperties>
</file>