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1B9F4B3-7447-4182-A0F0-65DF3358C20B}" type="datetimeFigureOut">
              <a:rPr lang="fr-FR" smtClean="0"/>
              <a:pPr/>
              <a:t>09/05/2014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6C4A32-2E05-4163-8E5B-A27199853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9F4B3-7447-4182-A0F0-65DF3358C20B}" type="datetimeFigureOut">
              <a:rPr lang="fr-FR" smtClean="0"/>
              <a:pPr/>
              <a:t>09/05/2014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C4A32-2E05-4163-8E5B-A27199853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oppy\Music\Desktop\téléchargement (1).jpg"/>
          <p:cNvPicPr>
            <a:picLocks noChangeAspect="1" noChangeArrowheads="1"/>
          </p:cNvPicPr>
          <p:nvPr/>
        </p:nvPicPr>
        <p:blipFill>
          <a:blip r:embed="rId2" cstate="print"/>
          <a:srcRect/>
          <a:stretch>
            <a:fillRect/>
          </a:stretch>
        </p:blipFill>
        <p:spPr bwMode="auto">
          <a:xfrm>
            <a:off x="0" y="0"/>
            <a:ext cx="9368982"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11560" y="4293096"/>
            <a:ext cx="8096944" cy="1752600"/>
          </a:xfrm>
        </p:spPr>
        <p:txBody>
          <a:bodyPr>
            <a:noAutofit/>
          </a:bodyPr>
          <a:lstStyle/>
          <a:p>
            <a:r>
              <a:rPr lang="fr-FR" sz="6000" dirty="0" smtClean="0">
                <a:solidFill>
                  <a:schemeClr val="bg1"/>
                </a:solidFill>
                <a:latin typeface="Batang" pitchFamily="18" charset="-127"/>
                <a:ea typeface="Batang" pitchFamily="18" charset="-127"/>
              </a:rPr>
              <a:t>LA ROSE POURPRE DU CAIRE !</a:t>
            </a:r>
            <a:endParaRPr lang="fr-FR" sz="6000" dirty="0">
              <a:solidFill>
                <a:schemeClr val="bg1"/>
              </a:solidFill>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lgerian" pitchFamily="82" charset="0"/>
              </a:rPr>
              <a:t>WOODY ALLEN</a:t>
            </a:r>
            <a:endParaRPr lang="fr-FR" dirty="0">
              <a:latin typeface="Algerian" pitchFamily="82" charset="0"/>
            </a:endParaRPr>
          </a:p>
        </p:txBody>
      </p:sp>
      <p:sp>
        <p:nvSpPr>
          <p:cNvPr id="3" name="Espace réservé du contenu 2"/>
          <p:cNvSpPr>
            <a:spLocks noGrp="1"/>
          </p:cNvSpPr>
          <p:nvPr>
            <p:ph idx="1"/>
          </p:nvPr>
        </p:nvSpPr>
        <p:spPr>
          <a:xfrm>
            <a:off x="179512" y="1628800"/>
            <a:ext cx="5760640" cy="4680520"/>
          </a:xfrm>
        </p:spPr>
        <p:txBody>
          <a:bodyPr>
            <a:noAutofit/>
          </a:bodyPr>
          <a:lstStyle/>
          <a:p>
            <a:r>
              <a:rPr lang="fr-FR" sz="1800" dirty="0" smtClean="0">
                <a:latin typeface="Batang" pitchFamily="18" charset="-127"/>
                <a:ea typeface="Batang" pitchFamily="18" charset="-127"/>
              </a:rPr>
              <a:t>Woody </a:t>
            </a:r>
            <a:r>
              <a:rPr lang="fr-FR" sz="1800" dirty="0" err="1" smtClean="0">
                <a:latin typeface="Batang" pitchFamily="18" charset="-127"/>
                <a:ea typeface="Batang" pitchFamily="18" charset="-127"/>
              </a:rPr>
              <a:t>allen</a:t>
            </a:r>
            <a:r>
              <a:rPr lang="fr-FR" sz="1800" dirty="0" smtClean="0">
                <a:latin typeface="Batang" pitchFamily="18" charset="-127"/>
                <a:ea typeface="Batang" pitchFamily="18" charset="-127"/>
              </a:rPr>
              <a:t> de son vrai nom Allen</a:t>
            </a:r>
            <a:r>
              <a:rPr lang="fr-FR" sz="1800" b="1" dirty="0" smtClean="0">
                <a:latin typeface="Batang" pitchFamily="18" charset="-127"/>
                <a:ea typeface="Batang" pitchFamily="18" charset="-127"/>
              </a:rPr>
              <a:t> </a:t>
            </a:r>
            <a:r>
              <a:rPr lang="fr-FR" sz="1800" dirty="0">
                <a:latin typeface="Batang" pitchFamily="18" charset="-127"/>
                <a:ea typeface="Batang" pitchFamily="18" charset="-127"/>
              </a:rPr>
              <a:t>Stewart </a:t>
            </a:r>
            <a:r>
              <a:rPr lang="fr-FR" sz="1800" dirty="0" smtClean="0">
                <a:latin typeface="Batang" pitchFamily="18" charset="-127"/>
                <a:ea typeface="Batang" pitchFamily="18" charset="-127"/>
              </a:rPr>
              <a:t>Königsberg</a:t>
            </a:r>
          </a:p>
          <a:p>
            <a:endParaRPr lang="fr-FR" sz="1800" dirty="0" smtClean="0">
              <a:latin typeface="Batang" pitchFamily="18" charset="-127"/>
              <a:ea typeface="Batang" pitchFamily="18" charset="-127"/>
            </a:endParaRPr>
          </a:p>
          <a:p>
            <a:r>
              <a:rPr lang="fr-FR" sz="1800" dirty="0" smtClean="0">
                <a:latin typeface="Batang" pitchFamily="18" charset="-127"/>
                <a:ea typeface="Batang" pitchFamily="18" charset="-127"/>
              </a:rPr>
              <a:t>Réalisateur, scénariste, humoriste et écrivain  américain</a:t>
            </a:r>
          </a:p>
          <a:p>
            <a:endParaRPr lang="fr-FR" sz="1800" dirty="0" smtClean="0">
              <a:latin typeface="Batang" pitchFamily="18" charset="-127"/>
              <a:ea typeface="Batang" pitchFamily="18" charset="-127"/>
            </a:endParaRPr>
          </a:p>
          <a:p>
            <a:r>
              <a:rPr lang="fr-FR" sz="1800" dirty="0" smtClean="0">
                <a:latin typeface="Batang" pitchFamily="18" charset="-127"/>
                <a:ea typeface="Batang" pitchFamily="18" charset="-127"/>
              </a:rPr>
              <a:t>Né le 1</a:t>
            </a:r>
            <a:r>
              <a:rPr lang="fr-FR" sz="1800" baseline="30000" dirty="0" smtClean="0">
                <a:latin typeface="Batang" pitchFamily="18" charset="-127"/>
                <a:ea typeface="Batang" pitchFamily="18" charset="-127"/>
              </a:rPr>
              <a:t>er</a:t>
            </a:r>
            <a:r>
              <a:rPr lang="fr-FR" sz="1800" dirty="0" smtClean="0">
                <a:latin typeface="Batang" pitchFamily="18" charset="-127"/>
                <a:ea typeface="Batang" pitchFamily="18" charset="-127"/>
              </a:rPr>
              <a:t> décembre 1935 à New York</a:t>
            </a:r>
          </a:p>
          <a:p>
            <a:endParaRPr lang="fr-FR" sz="1800" dirty="0" smtClean="0">
              <a:latin typeface="Batang" pitchFamily="18" charset="-127"/>
              <a:ea typeface="Batang" pitchFamily="18" charset="-127"/>
            </a:endParaRPr>
          </a:p>
          <a:p>
            <a:r>
              <a:rPr lang="fr-FR" sz="1800" dirty="0" smtClean="0">
                <a:latin typeface="Batang" pitchFamily="18" charset="-127"/>
                <a:ea typeface="Batang" pitchFamily="18" charset="-127"/>
              </a:rPr>
              <a:t>Cinéaste américain le plus connu</a:t>
            </a:r>
          </a:p>
          <a:p>
            <a:endParaRPr lang="fr-FR" sz="1800" dirty="0" smtClean="0">
              <a:latin typeface="Batang" pitchFamily="18" charset="-127"/>
              <a:ea typeface="Batang" pitchFamily="18" charset="-127"/>
            </a:endParaRPr>
          </a:p>
          <a:p>
            <a:r>
              <a:rPr lang="fr-FR" sz="1800" dirty="0" smtClean="0">
                <a:latin typeface="Batang" pitchFamily="18" charset="-127"/>
                <a:ea typeface="Batang" pitchFamily="18" charset="-127"/>
              </a:rPr>
              <a:t>Nombreuses récompenses cinématographiques 4 oscars et 18  nominations notamment pour le meilleur scénario original où il détient le record de 3 victoires.</a:t>
            </a:r>
          </a:p>
        </p:txBody>
      </p:sp>
      <p:pic>
        <p:nvPicPr>
          <p:cNvPr id="1027" name="Picture 3" descr="C:\Users\Poppy\Music\Desktop\téléchargement.jpg"/>
          <p:cNvPicPr>
            <a:picLocks noChangeAspect="1" noChangeArrowheads="1"/>
          </p:cNvPicPr>
          <p:nvPr/>
        </p:nvPicPr>
        <p:blipFill>
          <a:blip r:embed="rId2" cstate="print"/>
          <a:srcRect/>
          <a:stretch>
            <a:fillRect/>
          </a:stretch>
        </p:blipFill>
        <p:spPr bwMode="auto">
          <a:xfrm rot="229571">
            <a:off x="6300192" y="2204864"/>
            <a:ext cx="2394685" cy="31683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latin typeface="Algerian" pitchFamily="82" charset="0"/>
              </a:rPr>
              <a:t>Les </a:t>
            </a:r>
            <a:r>
              <a:rPr lang="fr-FR" smtClean="0">
                <a:latin typeface="Algerian" pitchFamily="82" charset="0"/>
              </a:rPr>
              <a:t>acteurs</a:t>
            </a:r>
            <a:endParaRPr lang="fr-FR" dirty="0">
              <a:latin typeface="Algerian" pitchFamily="82" charset="0"/>
            </a:endParaRPr>
          </a:p>
        </p:txBody>
      </p:sp>
      <p:pic>
        <p:nvPicPr>
          <p:cNvPr id="1026" name="Picture 2" descr="C:\Users\Poppy\Music\Desktop\images.jpg"/>
          <p:cNvPicPr>
            <a:picLocks noChangeAspect="1" noChangeArrowheads="1"/>
          </p:cNvPicPr>
          <p:nvPr/>
        </p:nvPicPr>
        <p:blipFill>
          <a:blip r:embed="rId2" cstate="print"/>
          <a:srcRect/>
          <a:stretch>
            <a:fillRect/>
          </a:stretch>
        </p:blipFill>
        <p:spPr bwMode="auto">
          <a:xfrm rot="21443073">
            <a:off x="899592" y="1412776"/>
            <a:ext cx="2592288" cy="1882611"/>
          </a:xfrm>
          <a:prstGeom prst="rect">
            <a:avLst/>
          </a:prstGeom>
          <a:noFill/>
        </p:spPr>
      </p:pic>
      <p:pic>
        <p:nvPicPr>
          <p:cNvPr id="1027" name="Picture 3" descr="C:\Users\Poppy\Music\Desktop\images (1).jpg"/>
          <p:cNvPicPr>
            <a:picLocks noChangeAspect="1" noChangeArrowheads="1"/>
          </p:cNvPicPr>
          <p:nvPr/>
        </p:nvPicPr>
        <p:blipFill>
          <a:blip r:embed="rId3" cstate="print"/>
          <a:srcRect/>
          <a:stretch>
            <a:fillRect/>
          </a:stretch>
        </p:blipFill>
        <p:spPr bwMode="auto">
          <a:xfrm rot="368491">
            <a:off x="4998974" y="1505569"/>
            <a:ext cx="3176266" cy="1778709"/>
          </a:xfrm>
          <a:prstGeom prst="rect">
            <a:avLst/>
          </a:prstGeom>
          <a:noFill/>
        </p:spPr>
      </p:pic>
      <p:pic>
        <p:nvPicPr>
          <p:cNvPr id="1028" name="Picture 4" descr="C:\Users\Poppy\Music\Desktop\0.jpg"/>
          <p:cNvPicPr>
            <a:picLocks noChangeAspect="1" noChangeArrowheads="1"/>
          </p:cNvPicPr>
          <p:nvPr/>
        </p:nvPicPr>
        <p:blipFill>
          <a:blip r:embed="rId4" cstate="print"/>
          <a:srcRect/>
          <a:stretch>
            <a:fillRect/>
          </a:stretch>
        </p:blipFill>
        <p:spPr bwMode="auto">
          <a:xfrm rot="246662">
            <a:off x="895056" y="4108869"/>
            <a:ext cx="2967355" cy="1988840"/>
          </a:xfrm>
          <a:prstGeom prst="rect">
            <a:avLst/>
          </a:prstGeom>
          <a:noFill/>
        </p:spPr>
      </p:pic>
      <p:pic>
        <p:nvPicPr>
          <p:cNvPr id="1029" name="Picture 5" descr="C:\Users\Poppy\Music\Desktop\images (2).jpg"/>
          <p:cNvPicPr>
            <a:picLocks noChangeAspect="1" noChangeArrowheads="1"/>
          </p:cNvPicPr>
          <p:nvPr/>
        </p:nvPicPr>
        <p:blipFill>
          <a:blip r:embed="rId5" cstate="print"/>
          <a:srcRect/>
          <a:stretch>
            <a:fillRect/>
          </a:stretch>
        </p:blipFill>
        <p:spPr bwMode="auto">
          <a:xfrm>
            <a:off x="4932040" y="3933056"/>
            <a:ext cx="2879953" cy="1941067"/>
          </a:xfrm>
          <a:prstGeom prst="rect">
            <a:avLst/>
          </a:prstGeom>
          <a:noFill/>
        </p:spPr>
      </p:pic>
      <p:sp>
        <p:nvSpPr>
          <p:cNvPr id="8" name="ZoneTexte 7"/>
          <p:cNvSpPr txBox="1"/>
          <p:nvPr/>
        </p:nvSpPr>
        <p:spPr>
          <a:xfrm>
            <a:off x="1043608" y="3429000"/>
            <a:ext cx="2952328" cy="369332"/>
          </a:xfrm>
          <a:prstGeom prst="rect">
            <a:avLst/>
          </a:prstGeom>
          <a:noFill/>
        </p:spPr>
        <p:txBody>
          <a:bodyPr wrap="square" rtlCol="0">
            <a:spAutoFit/>
          </a:bodyPr>
          <a:lstStyle/>
          <a:p>
            <a:pPr algn="ctr"/>
            <a:r>
              <a:rPr lang="fr-FR" dirty="0" smtClean="0"/>
              <a:t>Tom Baxter/ Gil Shepherd</a:t>
            </a:r>
            <a:endParaRPr lang="fr-FR" dirty="0"/>
          </a:p>
        </p:txBody>
      </p:sp>
      <p:sp>
        <p:nvSpPr>
          <p:cNvPr id="9" name="ZoneTexte 8"/>
          <p:cNvSpPr txBox="1"/>
          <p:nvPr/>
        </p:nvSpPr>
        <p:spPr>
          <a:xfrm>
            <a:off x="4860032" y="3429000"/>
            <a:ext cx="2952328" cy="369332"/>
          </a:xfrm>
          <a:prstGeom prst="rect">
            <a:avLst/>
          </a:prstGeom>
          <a:noFill/>
        </p:spPr>
        <p:txBody>
          <a:bodyPr wrap="square" rtlCol="0">
            <a:spAutoFit/>
          </a:bodyPr>
          <a:lstStyle/>
          <a:p>
            <a:pPr algn="ctr"/>
            <a:r>
              <a:rPr lang="fr-FR" dirty="0" smtClean="0"/>
              <a:t>Les comédiens</a:t>
            </a:r>
            <a:endParaRPr lang="fr-FR" dirty="0"/>
          </a:p>
        </p:txBody>
      </p:sp>
      <p:sp>
        <p:nvSpPr>
          <p:cNvPr id="10" name="ZoneTexte 9"/>
          <p:cNvSpPr txBox="1"/>
          <p:nvPr/>
        </p:nvSpPr>
        <p:spPr>
          <a:xfrm>
            <a:off x="467544" y="6237312"/>
            <a:ext cx="2952328" cy="369332"/>
          </a:xfrm>
          <a:prstGeom prst="rect">
            <a:avLst/>
          </a:prstGeom>
          <a:noFill/>
        </p:spPr>
        <p:txBody>
          <a:bodyPr wrap="square" rtlCol="0">
            <a:spAutoFit/>
          </a:bodyPr>
          <a:lstStyle/>
          <a:p>
            <a:pPr algn="ctr"/>
            <a:r>
              <a:rPr lang="fr-FR" dirty="0" smtClean="0"/>
              <a:t>Cécilia</a:t>
            </a:r>
            <a:endParaRPr lang="fr-FR" dirty="0"/>
          </a:p>
        </p:txBody>
      </p:sp>
      <p:sp>
        <p:nvSpPr>
          <p:cNvPr id="11" name="ZoneTexte 10"/>
          <p:cNvSpPr txBox="1"/>
          <p:nvPr/>
        </p:nvSpPr>
        <p:spPr>
          <a:xfrm>
            <a:off x="5004048" y="6021288"/>
            <a:ext cx="2952328" cy="369332"/>
          </a:xfrm>
          <a:prstGeom prst="rect">
            <a:avLst/>
          </a:prstGeom>
          <a:noFill/>
        </p:spPr>
        <p:txBody>
          <a:bodyPr wrap="square" rtlCol="0">
            <a:spAutoFit/>
          </a:bodyPr>
          <a:lstStyle/>
          <a:p>
            <a:pPr algn="ctr"/>
            <a:r>
              <a:rPr lang="fr-FR" dirty="0" smtClean="0"/>
              <a:t>Monk</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lgerian" pitchFamily="82" charset="0"/>
              </a:rPr>
              <a:t>Synopsis</a:t>
            </a:r>
            <a:endParaRPr lang="fr-FR" dirty="0">
              <a:latin typeface="Algerian" pitchFamily="82" charset="0"/>
            </a:endParaRPr>
          </a:p>
        </p:txBody>
      </p:sp>
      <p:sp>
        <p:nvSpPr>
          <p:cNvPr id="3" name="Espace réservé du contenu 2"/>
          <p:cNvSpPr>
            <a:spLocks noGrp="1"/>
          </p:cNvSpPr>
          <p:nvPr>
            <p:ph idx="1"/>
          </p:nvPr>
        </p:nvSpPr>
        <p:spPr>
          <a:xfrm>
            <a:off x="467544" y="1124744"/>
            <a:ext cx="8219256" cy="5616624"/>
          </a:xfrm>
        </p:spPr>
        <p:txBody>
          <a:bodyPr>
            <a:normAutofit lnSpcReduction="10000"/>
          </a:bodyPr>
          <a:lstStyle/>
          <a:p>
            <a:r>
              <a:rPr lang="fr-FR" sz="1400" dirty="0" smtClean="0">
                <a:latin typeface="Batang" pitchFamily="18" charset="-127"/>
                <a:ea typeface="Batang" pitchFamily="18" charset="-127"/>
              </a:rPr>
              <a:t>L’histoire se déroule dans les années 1930 aux États-Unis, pendant la Grande dépression. Deux acteurs principaux, Cécilia et son mari Monk</a:t>
            </a:r>
          </a:p>
          <a:p>
            <a:pPr>
              <a:buNone/>
            </a:pPr>
            <a:endParaRPr lang="fr-FR" sz="1400" dirty="0" smtClean="0">
              <a:latin typeface="Batang" pitchFamily="18" charset="-127"/>
              <a:ea typeface="Batang" pitchFamily="18" charset="-127"/>
            </a:endParaRPr>
          </a:p>
          <a:p>
            <a:r>
              <a:rPr lang="fr-FR" sz="1400" dirty="0" smtClean="0">
                <a:latin typeface="Batang" pitchFamily="18" charset="-127"/>
                <a:ea typeface="Batang" pitchFamily="18" charset="-127"/>
              </a:rPr>
              <a:t>Femme battue et insultée. Pour échapper à son quotidien elle va au cinéma sa passion.</a:t>
            </a:r>
          </a:p>
          <a:p>
            <a:endParaRPr lang="fr-FR" sz="1400" dirty="0" smtClean="0">
              <a:latin typeface="Batang" pitchFamily="18" charset="-127"/>
              <a:ea typeface="Batang" pitchFamily="18" charset="-127"/>
            </a:endParaRPr>
          </a:p>
          <a:p>
            <a:r>
              <a:rPr lang="fr-FR" sz="1400" dirty="0" smtClean="0">
                <a:latin typeface="Batang" pitchFamily="18" charset="-127"/>
                <a:ea typeface="Batang" pitchFamily="18" charset="-127"/>
              </a:rPr>
              <a:t>Cinquième fois que Cécilia est venue revoir le même film, la rose pourpre du </a:t>
            </a:r>
            <a:r>
              <a:rPr lang="fr-FR" sz="1400" dirty="0" err="1" smtClean="0">
                <a:latin typeface="Batang" pitchFamily="18" charset="-127"/>
                <a:ea typeface="Batang" pitchFamily="18" charset="-127"/>
              </a:rPr>
              <a:t>caire</a:t>
            </a:r>
            <a:r>
              <a:rPr lang="fr-FR" sz="1400" dirty="0" smtClean="0">
                <a:latin typeface="Batang" pitchFamily="18" charset="-127"/>
                <a:ea typeface="Batang" pitchFamily="18" charset="-127"/>
              </a:rPr>
              <a:t>, c’est à ce moment là qu’un incident se produit; l’un des personnages du film, Tom Baxter, l’interpelle dans la salle et sort de l’écran, il passe alors du film en noir et blanc au monde en couleurs et entraîne Cécilia dans une aventure aux forts rebondissements.</a:t>
            </a:r>
          </a:p>
          <a:p>
            <a:endParaRPr lang="fr-FR" sz="1400" dirty="0" smtClean="0">
              <a:latin typeface="Batang" pitchFamily="18" charset="-127"/>
              <a:ea typeface="Batang" pitchFamily="18" charset="-127"/>
            </a:endParaRPr>
          </a:p>
          <a:p>
            <a:r>
              <a:rPr lang="fr-FR" sz="1400" dirty="0" smtClean="0">
                <a:latin typeface="Batang" pitchFamily="18" charset="-127"/>
                <a:ea typeface="Batang" pitchFamily="18" charset="-127"/>
              </a:rPr>
              <a:t>À l'écran, c'est la panique : les autres personnages du film ne savent plus que faire, l'intrigue habituelle ne pouvant plus suivre son cours. Ils échangent des propos agressifs entre eux et avec les spectateurs furieux. Les producteurs du film sont alertés de cet incident et décident de quitter Hollywood avant que la carrière de Gil Shepherd soit compromise.</a:t>
            </a:r>
          </a:p>
          <a:p>
            <a:endParaRPr lang="fr-FR" sz="1400" dirty="0" smtClean="0">
              <a:latin typeface="Batang" pitchFamily="18" charset="-127"/>
              <a:ea typeface="Batang" pitchFamily="18" charset="-127"/>
            </a:endParaRPr>
          </a:p>
          <a:p>
            <a:r>
              <a:rPr lang="fr-FR" sz="1400" dirty="0" smtClean="0">
                <a:latin typeface="Batang" pitchFamily="18" charset="-127"/>
                <a:ea typeface="Batang" pitchFamily="18" charset="-127"/>
              </a:rPr>
              <a:t>Il rattrapera celui qui joue son rôle (Tom Baxter) et qui au passage séduira à son tour Cécilia qui ne saura plus à quel rêve se vouer. Il lui propose également de venir avec lui à Hollywood, elle décide alors de laisser repartir Tom Baxter à l’écran et vivre dans la vraie vie avec Gil Shepherd et s’enfuir </a:t>
            </a:r>
            <a:r>
              <a:rPr lang="fr-FR" sz="1400" smtClean="0">
                <a:latin typeface="Batang" pitchFamily="18" charset="-127"/>
                <a:ea typeface="Batang" pitchFamily="18" charset="-127"/>
              </a:rPr>
              <a:t>avec lui </a:t>
            </a:r>
            <a:r>
              <a:rPr lang="fr-FR" sz="1400" dirty="0" smtClean="0">
                <a:latin typeface="Batang" pitchFamily="18" charset="-127"/>
                <a:ea typeface="Batang" pitchFamily="18" charset="-127"/>
              </a:rPr>
              <a:t>pour une meilleure vie.</a:t>
            </a:r>
          </a:p>
          <a:p>
            <a:endParaRPr lang="fr-FR" sz="1400" dirty="0" smtClean="0">
              <a:latin typeface="Batang" pitchFamily="18" charset="-127"/>
              <a:ea typeface="Batang" pitchFamily="18" charset="-127"/>
            </a:endParaRPr>
          </a:p>
          <a:p>
            <a:r>
              <a:rPr lang="fr-FR" sz="1400" dirty="0" smtClean="0">
                <a:latin typeface="Batang" pitchFamily="18" charset="-127"/>
                <a:ea typeface="Batang" pitchFamily="18" charset="-127"/>
              </a:rPr>
              <a:t>Cependant, toutes bonnes choses ont une fin et s’est désemparée qu’elle se rend compte que le film n’est plus à l’affiche et que Gil Shepherd quant à lui est retourné à Hollywood sans elle. Elle va donc retourner dans sa salle de cinéma pour regarder </a:t>
            </a:r>
            <a:r>
              <a:rPr lang="fr-FR" sz="1400" i="1" dirty="0" smtClean="0">
                <a:latin typeface="Batang" pitchFamily="18" charset="-127"/>
                <a:ea typeface="Batang" pitchFamily="18" charset="-127"/>
              </a:rPr>
              <a:t>Le danseur du dessus.</a:t>
            </a:r>
            <a:r>
              <a:rPr lang="fr-FR" sz="1400" dirty="0" smtClean="0">
                <a:latin typeface="Batang" pitchFamily="18" charset="-127"/>
                <a:ea typeface="Batang" pitchFamily="18" charset="-127"/>
              </a:rPr>
              <a:t>  et rêver à nouveau</a:t>
            </a:r>
            <a:r>
              <a:rPr lang="fr-FR" sz="1300" dirty="0" smtClean="0"/>
              <a:t>.</a:t>
            </a:r>
            <a:endParaRPr lang="fr-FR" sz="13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188</Words>
  <Application>Microsoft Office PowerPoint</Application>
  <PresentationFormat>Affichage à l'écran (4:3)</PresentationFormat>
  <Paragraphs>28</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WOODY ALLEN</vt:lpstr>
      <vt:lpstr>Les acteurs</vt:lpstr>
      <vt:lpstr>Synopsis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dc:creator>
  <cp:lastModifiedBy>Leslie Mazingue</cp:lastModifiedBy>
  <cp:revision>26</cp:revision>
  <dcterms:created xsi:type="dcterms:W3CDTF">2014-05-04T14:21:26Z</dcterms:created>
  <dcterms:modified xsi:type="dcterms:W3CDTF">2014-05-09T06:50:04Z</dcterms:modified>
</cp:coreProperties>
</file>