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9A95F-AE4E-49E3-B889-7EB0EB6F4C13}" type="datetimeFigureOut">
              <a:rPr lang="fr-FR" smtClean="0"/>
              <a:pPr/>
              <a:t>08/05/2014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818D5-88FA-49FB-B095-FE58CB3F569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9A95F-AE4E-49E3-B889-7EB0EB6F4C13}" type="datetimeFigureOut">
              <a:rPr lang="fr-FR" smtClean="0"/>
              <a:pPr/>
              <a:t>08/05/2014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818D5-88FA-49FB-B095-FE58CB3F56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9A95F-AE4E-49E3-B889-7EB0EB6F4C13}" type="datetimeFigureOut">
              <a:rPr lang="fr-FR" smtClean="0"/>
              <a:pPr/>
              <a:t>08/05/2014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818D5-88FA-49FB-B095-FE58CB3F56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9A95F-AE4E-49E3-B889-7EB0EB6F4C13}" type="datetimeFigureOut">
              <a:rPr lang="fr-FR" smtClean="0"/>
              <a:pPr/>
              <a:t>08/05/2014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818D5-88FA-49FB-B095-FE58CB3F56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9A95F-AE4E-49E3-B889-7EB0EB6F4C13}" type="datetimeFigureOut">
              <a:rPr lang="fr-FR" smtClean="0"/>
              <a:pPr/>
              <a:t>08/05/2014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818D5-88FA-49FB-B095-FE58CB3F569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9A95F-AE4E-49E3-B889-7EB0EB6F4C13}" type="datetimeFigureOut">
              <a:rPr lang="fr-FR" smtClean="0"/>
              <a:pPr/>
              <a:t>08/05/2014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818D5-88FA-49FB-B095-FE58CB3F56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9A95F-AE4E-49E3-B889-7EB0EB6F4C13}" type="datetimeFigureOut">
              <a:rPr lang="fr-FR" smtClean="0"/>
              <a:pPr/>
              <a:t>08/05/2014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818D5-88FA-49FB-B095-FE58CB3F56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9A95F-AE4E-49E3-B889-7EB0EB6F4C13}" type="datetimeFigureOut">
              <a:rPr lang="fr-FR" smtClean="0"/>
              <a:pPr/>
              <a:t>08/05/2014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818D5-88FA-49FB-B095-FE58CB3F56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9A95F-AE4E-49E3-B889-7EB0EB6F4C13}" type="datetimeFigureOut">
              <a:rPr lang="fr-FR" smtClean="0"/>
              <a:pPr/>
              <a:t>08/05/2014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818D5-88FA-49FB-B095-FE58CB3F569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9A95F-AE4E-49E3-B889-7EB0EB6F4C13}" type="datetimeFigureOut">
              <a:rPr lang="fr-FR" smtClean="0"/>
              <a:pPr/>
              <a:t>08/05/2014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818D5-88FA-49FB-B095-FE58CB3F56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9A95F-AE4E-49E3-B889-7EB0EB6F4C13}" type="datetimeFigureOut">
              <a:rPr lang="fr-FR" smtClean="0"/>
              <a:pPr/>
              <a:t>08/05/2014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818D5-88FA-49FB-B095-FE58CB3F569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039A95F-AE4E-49E3-B889-7EB0EB6F4C13}" type="datetimeFigureOut">
              <a:rPr lang="fr-FR" smtClean="0"/>
              <a:pPr/>
              <a:t>08/05/2014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8C818D5-88FA-49FB-B095-FE58CB3F569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chemin horizontal 4"/>
          <p:cNvSpPr/>
          <p:nvPr/>
        </p:nvSpPr>
        <p:spPr>
          <a:xfrm>
            <a:off x="1691680" y="332656"/>
            <a:ext cx="6768752" cy="1584176"/>
          </a:xfrm>
          <a:prstGeom prst="horizontalScroll">
            <a:avLst/>
          </a:prstGeom>
        </p:spPr>
        <p:style>
          <a:lnRef idx="2">
            <a:schemeClr val="accent5"/>
          </a:lnRef>
          <a:fillRef idx="1003">
            <a:schemeClr val="lt2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600" smtClean="0">
                <a:latin typeface="Brush Script MT" pitchFamily="66" charset="0"/>
              </a:rPr>
              <a:t>Thème :</a:t>
            </a:r>
          </a:p>
        </p:txBody>
      </p:sp>
      <p:pic>
        <p:nvPicPr>
          <p:cNvPr id="3074" name="Picture 2" descr="http://www.heynadine.com/wp-content/uploads/2011/04/LE_REVE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060848"/>
            <a:ext cx="5788902" cy="43948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259632" y="0"/>
            <a:ext cx="1872208" cy="908720"/>
          </a:xfrm>
          <a:prstGeom prst="roundRect">
            <a:avLst/>
          </a:prstGeom>
        </p:spPr>
        <p:style>
          <a:lnRef idx="1">
            <a:schemeClr val="accent3"/>
          </a:lnRef>
          <a:fillRef idx="1003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mtClean="0">
                <a:latin typeface="Brush Script MT" pitchFamily="66" charset="0"/>
              </a:rPr>
              <a:t>Robert Schumann :</a:t>
            </a:r>
            <a:endParaRPr lang="fr-FR">
              <a:latin typeface="Brush Script MT" pitchFamily="66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043608" y="4005064"/>
            <a:ext cx="2592288" cy="263691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200" dirty="0" smtClean="0"/>
              <a:t>C’est un compositeur allemand né le 8 juin 1810 à Zwickau et mort le 29 juillet 1856 à </a:t>
            </a:r>
            <a:r>
              <a:rPr lang="fr-FR" sz="1200" dirty="0" err="1" smtClean="0"/>
              <a:t>Endenich</a:t>
            </a:r>
            <a:r>
              <a:rPr lang="fr-FR" sz="1200" dirty="0" smtClean="0"/>
              <a:t> (aujourd'hui un quartier de Bonn). </a:t>
            </a:r>
          </a:p>
          <a:p>
            <a:r>
              <a:rPr lang="fr-FR" sz="1200" dirty="0" smtClean="0"/>
              <a:t>Sa musique s'inscrit dans le mouvement romantique qui domine en ce début de </a:t>
            </a:r>
            <a:r>
              <a:rPr lang="fr-FR" sz="1200" dirty="0" smtClean="0"/>
              <a:t>XIXe</a:t>
            </a:r>
            <a:r>
              <a:rPr lang="fr-FR" sz="1200" dirty="0" smtClean="0"/>
              <a:t> siècle, une Europe en pleine mutation. </a:t>
            </a:r>
          </a:p>
          <a:p>
            <a:r>
              <a:rPr lang="fr-FR" sz="1200" dirty="0" smtClean="0"/>
              <a:t>Compositeur littéraire par excellence, Schumann et sa musique illustrent une composante du romantique passionné</a:t>
            </a:r>
            <a:r>
              <a:rPr lang="fr-FR" sz="1000" dirty="0" smtClean="0"/>
              <a:t>.</a:t>
            </a:r>
            <a:endParaRPr lang="fr-FR" sz="1000" dirty="0"/>
          </a:p>
        </p:txBody>
      </p:sp>
      <p:pic>
        <p:nvPicPr>
          <p:cNvPr id="26630" name="Picture 6" descr="http://www.pianiste.fr/images/bibli/00210825pia0081.jpg_750_750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268760"/>
            <a:ext cx="2016224" cy="24482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6632" name="Picture 8" descr="http://medias.medici.tv/artist/franz-liszt_jpg_240x240_crop_upscale_q9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1268760"/>
            <a:ext cx="2088232" cy="24482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Rectangle à coins arrondis 8"/>
          <p:cNvSpPr/>
          <p:nvPr/>
        </p:nvSpPr>
        <p:spPr>
          <a:xfrm>
            <a:off x="6948264" y="0"/>
            <a:ext cx="1872208" cy="936104"/>
          </a:xfrm>
          <a:prstGeom prst="roundRect">
            <a:avLst/>
          </a:prstGeom>
        </p:spPr>
        <p:style>
          <a:lnRef idx="1">
            <a:schemeClr val="accent3"/>
          </a:lnRef>
          <a:fillRef idx="1003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mtClean="0">
                <a:latin typeface="Brush Script MT" pitchFamily="66" charset="0"/>
              </a:rPr>
              <a:t>Franz Listz :</a:t>
            </a:r>
            <a:endParaRPr lang="fr-FR">
              <a:latin typeface="Brush Script MT" pitchFamily="66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707904" y="4005064"/>
            <a:ext cx="2736304" cy="266429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/>
              <a:t>Franz Liszt est un compositeur, pianiste et chef d'orchestre hongrois, figure du courant romantique, musicien virtuose, pianiste le plus acclamé de sa génération</a:t>
            </a:r>
            <a:r>
              <a:rPr lang="fr-FR" sz="1200" dirty="0" smtClean="0"/>
              <a:t>. Liszt </a:t>
            </a:r>
            <a:r>
              <a:rPr lang="fr-FR" sz="1200" dirty="0"/>
              <a:t>est aussi, dans le contexte de la </a:t>
            </a:r>
            <a:r>
              <a:rPr lang="fr-FR" sz="1200" b="1" dirty="0"/>
              <a:t>« guerre des romantiques »,</a:t>
            </a:r>
            <a:r>
              <a:rPr lang="fr-FR" sz="1200" dirty="0"/>
              <a:t> le représentant le plus célèbre du cercle progressiste basé à Weimar, où il exerce la fonction de maître de chapelle à partir de 1848. </a:t>
            </a:r>
          </a:p>
        </p:txBody>
      </p:sp>
      <p:pic>
        <p:nvPicPr>
          <p:cNvPr id="26636" name="Picture 12" descr="http://thumbs.dreamstime.com/z/logo-de-musique-clef-triple-1727546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805264"/>
            <a:ext cx="1052736" cy="1052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638" name="Picture 14" descr="Silhouette, Dessin Animé, Libre, Piano, Avant, Lecteu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70460">
            <a:off x="60228" y="72203"/>
            <a:ext cx="941378" cy="8075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2" descr="http://www.francemusique.fr/sites/default/files/asset/images/2013/07/debussy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248" y="1268760"/>
            <a:ext cx="2173505" cy="25202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6" name="Rectangle à coins arrondis 15"/>
          <p:cNvSpPr/>
          <p:nvPr/>
        </p:nvSpPr>
        <p:spPr>
          <a:xfrm>
            <a:off x="4211960" y="0"/>
            <a:ext cx="1872208" cy="936104"/>
          </a:xfrm>
          <a:prstGeom prst="roundRect">
            <a:avLst/>
          </a:prstGeom>
        </p:spPr>
        <p:style>
          <a:lnRef idx="1">
            <a:schemeClr val="accent3"/>
          </a:lnRef>
          <a:fillRef idx="1003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mtClean="0">
                <a:latin typeface="Brush Script MT" pitchFamily="66" charset="0"/>
              </a:rPr>
              <a:t>Claude Debussy :</a:t>
            </a:r>
            <a:endParaRPr lang="fr-FR">
              <a:latin typeface="Brush Script MT" pitchFamily="66" charset="0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179512" y="1124744"/>
            <a:ext cx="611560" cy="4536504"/>
          </a:xfrm>
          <a:prstGeom prst="roundRect">
            <a:avLst/>
          </a:prstGeom>
        </p:spPr>
        <p:style>
          <a:lnRef idx="2">
            <a:schemeClr val="accent5"/>
          </a:lnRef>
          <a:fillRef idx="1003">
            <a:schemeClr val="lt2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smtClean="0"/>
              <a:t>R</a:t>
            </a:r>
          </a:p>
          <a:p>
            <a:pPr algn="ctr"/>
            <a:r>
              <a:rPr lang="fr-FR" sz="2800" smtClean="0"/>
              <a:t>O</a:t>
            </a:r>
          </a:p>
          <a:p>
            <a:pPr algn="ctr"/>
            <a:r>
              <a:rPr lang="fr-FR" sz="2800" smtClean="0"/>
              <a:t>M</a:t>
            </a:r>
          </a:p>
          <a:p>
            <a:pPr algn="ctr"/>
            <a:r>
              <a:rPr lang="fr-FR" sz="2800" smtClean="0"/>
              <a:t>A</a:t>
            </a:r>
          </a:p>
          <a:p>
            <a:pPr algn="ctr"/>
            <a:r>
              <a:rPr lang="fr-FR" sz="2800" smtClean="0"/>
              <a:t>N</a:t>
            </a:r>
          </a:p>
          <a:p>
            <a:pPr algn="ctr"/>
            <a:r>
              <a:rPr lang="fr-FR" sz="2800" smtClean="0"/>
              <a:t>T</a:t>
            </a:r>
          </a:p>
          <a:p>
            <a:pPr algn="ctr"/>
            <a:r>
              <a:rPr lang="fr-FR" sz="2800" smtClean="0"/>
              <a:t>I</a:t>
            </a:r>
          </a:p>
          <a:p>
            <a:pPr algn="ctr"/>
            <a:r>
              <a:rPr lang="fr-FR" sz="2800" smtClean="0"/>
              <a:t>S</a:t>
            </a:r>
          </a:p>
          <a:p>
            <a:pPr algn="ctr"/>
            <a:r>
              <a:rPr lang="fr-FR" sz="2800" smtClean="0"/>
              <a:t>M</a:t>
            </a:r>
          </a:p>
          <a:p>
            <a:pPr algn="ctr"/>
            <a:r>
              <a:rPr lang="fr-FR" sz="2800" smtClean="0"/>
              <a:t>E</a:t>
            </a:r>
          </a:p>
          <a:p>
            <a:pPr algn="ctr"/>
            <a:endParaRPr lang="fr-FR" smtClean="0"/>
          </a:p>
        </p:txBody>
      </p:sp>
      <p:sp>
        <p:nvSpPr>
          <p:cNvPr id="18" name="Rectangle à coins arrondis 17"/>
          <p:cNvSpPr/>
          <p:nvPr/>
        </p:nvSpPr>
        <p:spPr>
          <a:xfrm>
            <a:off x="6516216" y="4005064"/>
            <a:ext cx="2627784" cy="266429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6588224" y="4148986"/>
            <a:ext cx="2511152" cy="24929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Compositeur </a:t>
            </a:r>
            <a:r>
              <a:rPr lang="fr-FR" sz="1200" dirty="0"/>
              <a:t>français né à Saint-Germain-en-Laye en 1862 et mort à Paris en 1918.</a:t>
            </a:r>
          </a:p>
          <a:p>
            <a:pPr algn="just"/>
            <a:r>
              <a:rPr lang="fr-FR" sz="1200" dirty="0"/>
              <a:t>Il commence sa formation musicale au Conservatoire de Paris. L’élève </a:t>
            </a:r>
            <a:r>
              <a:rPr lang="fr-FR" sz="1200" dirty="0" smtClean="0"/>
              <a:t>est </a:t>
            </a:r>
            <a:r>
              <a:rPr lang="fr-FR" sz="1200" dirty="0"/>
              <a:t>fasciné par le symbolisme. Il s’inspire de ce mouvement dans sa musique, notamment Prélude à l’après-midi d’un faune à partir d’un poème de Mallarmé. </a:t>
            </a:r>
            <a:endParaRPr lang="fr-FR" sz="1200" dirty="0" smtClean="0"/>
          </a:p>
          <a:p>
            <a:pPr algn="just"/>
            <a:r>
              <a:rPr lang="fr-FR" sz="1200" dirty="0" smtClean="0"/>
              <a:t>Artiste </a:t>
            </a:r>
            <a:r>
              <a:rPr lang="fr-FR" sz="1200" dirty="0"/>
              <a:t>aux inspirations éclectiques, il est notamment séduit par les musiques </a:t>
            </a:r>
            <a:r>
              <a:rPr lang="fr-FR" sz="1200" dirty="0" smtClean="0"/>
              <a:t>d’Extrême-Orient.</a:t>
            </a:r>
            <a:endParaRPr lang="fr-FR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chemin horizontal 4"/>
          <p:cNvSpPr/>
          <p:nvPr/>
        </p:nvSpPr>
        <p:spPr>
          <a:xfrm>
            <a:off x="1115616" y="188640"/>
            <a:ext cx="7776864" cy="2736304"/>
          </a:xfrm>
          <a:prstGeom prst="horizontalScroll">
            <a:avLst/>
          </a:prstGeom>
        </p:spPr>
        <p:style>
          <a:lnRef idx="1">
            <a:schemeClr val="accent5"/>
          </a:lnRef>
          <a:fillRef idx="1003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smtClean="0"/>
              <a:t>Romantisme littéraire :</a:t>
            </a:r>
          </a:p>
          <a:p>
            <a:pPr algn="ctr"/>
            <a:endParaRPr lang="fr-FR" smtClean="0"/>
          </a:p>
          <a:p>
            <a:pPr algn="ctr"/>
            <a:r>
              <a:rPr lang="fr-FR" sz="2400" smtClean="0">
                <a:latin typeface="Brush Script MT" pitchFamily="66" charset="0"/>
              </a:rPr>
              <a:t>Courant littéraire apparu au XVIIIe siècle et au début du XIXe siècle en France, il est opposé au classicisme, et vise à une libération de l’imagination et de la langue. Il privilégie le sentiment à la raison et explore des thèmes comme le rêve, le</a:t>
            </a:r>
          </a:p>
          <a:p>
            <a:pPr algn="ctr"/>
            <a:r>
              <a:rPr lang="fr-FR" sz="2400" smtClean="0">
                <a:latin typeface="Brush Script MT" pitchFamily="66" charset="0"/>
              </a:rPr>
              <a:t> fantastique, le mystère ou encore la mort. </a:t>
            </a:r>
            <a:r>
              <a:rPr lang="fr-FR" smtClean="0"/>
              <a:t/>
            </a:r>
            <a:br>
              <a:rPr lang="fr-FR" smtClean="0"/>
            </a:br>
            <a:endParaRPr lang="fr-FR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ttp://www.atelierdutableau.com/486-large/tableau-romantique-rose-rouge-80x55-cm.jpg"/>
          <p:cNvPicPr>
            <a:picLocks noChangeAspect="1" noChangeArrowheads="1"/>
          </p:cNvPicPr>
          <p:nvPr/>
        </p:nvPicPr>
        <p:blipFill>
          <a:blip r:embed="rId2" cstate="print"/>
          <a:srcRect l="7316" t="15217" r="7902" b="21739"/>
          <a:stretch>
            <a:fillRect/>
          </a:stretch>
        </p:blipFill>
        <p:spPr bwMode="auto">
          <a:xfrm>
            <a:off x="0" y="0"/>
            <a:ext cx="971599" cy="764704"/>
          </a:xfrm>
          <a:prstGeom prst="rect">
            <a:avLst/>
          </a:prstGeom>
          <a:noFill/>
        </p:spPr>
      </p:pic>
      <p:pic>
        <p:nvPicPr>
          <p:cNvPr id="1030" name="Picture 6" descr="http://i1.ytimg.com/i/_JRjP5FRI4qPntWRZZXJZg/1.jpg?v=5128f4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77272"/>
            <a:ext cx="971600" cy="980728"/>
          </a:xfrm>
          <a:prstGeom prst="rect">
            <a:avLst/>
          </a:prstGeom>
          <a:noFill/>
        </p:spPr>
      </p:pic>
      <p:pic>
        <p:nvPicPr>
          <p:cNvPr id="1032" name="Picture 8" descr="http://www.di-arezzo.fr/multimedia/images/lemoine/part/2652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2571744"/>
            <a:ext cx="2502405" cy="3528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Rectangle à coins arrondis 17"/>
          <p:cNvSpPr/>
          <p:nvPr/>
        </p:nvSpPr>
        <p:spPr>
          <a:xfrm>
            <a:off x="1547664" y="2924944"/>
            <a:ext cx="4320480" cy="316835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b="1" cap="all" dirty="0" smtClean="0"/>
              <a:t>ROBERT SCHUMANN</a:t>
            </a:r>
            <a:endParaRPr lang="fr-FR" sz="1400" cap="all" dirty="0" smtClean="0"/>
          </a:p>
          <a:p>
            <a:r>
              <a:rPr lang="fr-FR" sz="1400" b="1" cap="all" dirty="0" smtClean="0"/>
              <a:t>RÊVERIE OP.15 N°7</a:t>
            </a:r>
            <a:endParaRPr lang="fr-FR" sz="1400" cap="all" dirty="0" smtClean="0"/>
          </a:p>
          <a:p>
            <a:endParaRPr lang="fr-FR" sz="1400" dirty="0" smtClean="0"/>
          </a:p>
          <a:p>
            <a:r>
              <a:rPr lang="fr-FR" sz="1400" b="1" dirty="0" smtClean="0"/>
              <a:t>Volume :</a:t>
            </a:r>
            <a:r>
              <a:rPr lang="fr-FR" sz="1400" dirty="0" smtClean="0"/>
              <a:t> Version facile</a:t>
            </a:r>
          </a:p>
          <a:p>
            <a:r>
              <a:rPr lang="fr-FR" sz="1400" b="1" dirty="0" smtClean="0"/>
              <a:t>Instrumentation :</a:t>
            </a:r>
            <a:r>
              <a:rPr lang="fr-FR" sz="1400" dirty="0" smtClean="0"/>
              <a:t> Piano</a:t>
            </a:r>
          </a:p>
          <a:p>
            <a:r>
              <a:rPr lang="fr-FR" sz="1400" b="1" dirty="0" smtClean="0"/>
              <a:t>Matériel :</a:t>
            </a:r>
            <a:r>
              <a:rPr lang="fr-FR" sz="1400" dirty="0" smtClean="0"/>
              <a:t> Partition</a:t>
            </a:r>
          </a:p>
          <a:p>
            <a:r>
              <a:rPr lang="fr-FR" sz="1400" b="1" dirty="0" smtClean="0"/>
              <a:t>Editeur :</a:t>
            </a:r>
            <a:r>
              <a:rPr lang="fr-FR" sz="1400" dirty="0" smtClean="0"/>
              <a:t> Lemoine</a:t>
            </a:r>
          </a:p>
          <a:p>
            <a:r>
              <a:rPr lang="fr-FR" sz="1400" b="1" dirty="0" smtClean="0"/>
              <a:t>No Article :</a:t>
            </a:r>
            <a:r>
              <a:rPr lang="fr-FR" sz="1400" dirty="0" smtClean="0"/>
              <a:t> LEMOI02418</a:t>
            </a:r>
          </a:p>
          <a:p>
            <a:r>
              <a:rPr lang="fr-FR" sz="1400" b="1" dirty="0" smtClean="0"/>
              <a:t>Collection :</a:t>
            </a:r>
            <a:r>
              <a:rPr lang="fr-FR" sz="1400" dirty="0" smtClean="0"/>
              <a:t> Collection Arrangements faciles H.G. </a:t>
            </a:r>
            <a:r>
              <a:rPr lang="fr-FR" sz="1400" dirty="0" err="1" smtClean="0"/>
              <a:t>Heumann</a:t>
            </a:r>
            <a:endParaRPr lang="fr-FR" sz="1400" dirty="0" smtClean="0"/>
          </a:p>
          <a:p>
            <a:r>
              <a:rPr lang="fr-FR" sz="1400" b="1" dirty="0" smtClean="0"/>
              <a:t>Opus :</a:t>
            </a:r>
            <a:r>
              <a:rPr lang="fr-FR" sz="1400" dirty="0" smtClean="0"/>
              <a:t> Opus 15</a:t>
            </a:r>
          </a:p>
          <a:p>
            <a:r>
              <a:rPr lang="fr-FR" sz="1400" b="1" dirty="0" smtClean="0"/>
              <a:t>Co-auteurs :</a:t>
            </a:r>
            <a:r>
              <a:rPr lang="fr-FR" sz="1400" dirty="0" smtClean="0"/>
              <a:t> Arrangement facile pour piano : Hans-Günter </a:t>
            </a:r>
            <a:r>
              <a:rPr lang="fr-FR" sz="1400" dirty="0" err="1" smtClean="0"/>
              <a:t>Heumann</a:t>
            </a:r>
            <a:endParaRPr lang="fr-FR" sz="1400" dirty="0" smtClean="0"/>
          </a:p>
          <a:p>
            <a:pPr algn="ctr"/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2267744" y="6309320"/>
            <a:ext cx="576064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mtClean="0"/>
              <a:t>Source :  http://www.youtube.com/watch?v=2zzAvc_iHEI</a:t>
            </a:r>
            <a:endParaRPr lang="fr-FR"/>
          </a:p>
        </p:txBody>
      </p:sp>
      <p:sp>
        <p:nvSpPr>
          <p:cNvPr id="10" name="Étoile à 5 branches 9"/>
          <p:cNvSpPr/>
          <p:nvPr/>
        </p:nvSpPr>
        <p:spPr>
          <a:xfrm>
            <a:off x="4357686" y="3071810"/>
            <a:ext cx="1214414" cy="1428760"/>
          </a:xfrm>
          <a:prstGeom prst="star5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aporama le Rêv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Diaporama le Rêve</Template>
  <TotalTime>211</TotalTime>
  <Words>143</Words>
  <Application>Microsoft Office PowerPoint</Application>
  <PresentationFormat>Affichage à l'écran (4:3)</PresentationFormat>
  <Paragraphs>38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Brush Script MT</vt:lpstr>
      <vt:lpstr>Gill Sans MT</vt:lpstr>
      <vt:lpstr>Verdana</vt:lpstr>
      <vt:lpstr>Wingdings 2</vt:lpstr>
      <vt:lpstr>Diaporama le Rêve</vt:lpstr>
      <vt:lpstr>Présentation PowerPoint</vt:lpstr>
      <vt:lpstr>Présentation PowerPoint</vt:lpstr>
      <vt:lpstr>Présentation PowerPoint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Famille</dc:creator>
  <cp:lastModifiedBy>Golden</cp:lastModifiedBy>
  <cp:revision>24</cp:revision>
  <dcterms:created xsi:type="dcterms:W3CDTF">2014-04-27T12:41:08Z</dcterms:created>
  <dcterms:modified xsi:type="dcterms:W3CDTF">2014-05-08T16:54:46Z</dcterms:modified>
</cp:coreProperties>
</file>