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8" r:id="rId3"/>
    <p:sldId id="257" r:id="rId4"/>
    <p:sldId id="260" r:id="rId5"/>
    <p:sldId id="25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53A9D5-E698-4270-A1CF-003A4D90A44C}" type="datetimeFigureOut">
              <a:rPr lang="fr-FR" smtClean="0"/>
              <a:t>08/05/2014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8C4223-302A-4B56-9C32-DD7607CF6CCD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04864"/>
            <a:ext cx="9144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15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tint val="66000"/>
                        <a:satMod val="160000"/>
                      </a:srgbClr>
                    </a:gs>
                    <a:gs pos="50000">
                      <a:srgbClr val="FF0000">
                        <a:tint val="44500"/>
                        <a:satMod val="160000"/>
                      </a:srgbClr>
                    </a:gs>
                    <a:gs pos="100000">
                      <a:srgbClr val="FF000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 Césars</a:t>
            </a:r>
            <a:endParaRPr lang="fr-FR" sz="11500" b="1" dirty="0">
              <a:ln w="18000">
                <a:solidFill>
                  <a:srgbClr val="FF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03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404664"/>
            <a:ext cx="4349045" cy="518457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932040" y="954475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. Sculpteur français</a:t>
            </a:r>
          </a:p>
          <a:p>
            <a:endParaRPr lang="fr-FR" dirty="0" smtClean="0"/>
          </a:p>
          <a:p>
            <a:r>
              <a:rPr lang="fr-FR" dirty="0" smtClean="0"/>
              <a:t>. Né en 1921</a:t>
            </a:r>
          </a:p>
          <a:p>
            <a:endParaRPr lang="fr-FR" dirty="0" smtClean="0"/>
          </a:p>
          <a:p>
            <a:r>
              <a:rPr lang="fr-FR" dirty="0" smtClean="0"/>
              <a:t>. Nouveau réalisme</a:t>
            </a:r>
          </a:p>
          <a:p>
            <a:endParaRPr lang="fr-FR" dirty="0" smtClean="0"/>
          </a:p>
          <a:p>
            <a:r>
              <a:rPr lang="fr-FR" dirty="0" smtClean="0"/>
              <a:t>. Compressions dirigées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88024" y="3933056"/>
            <a:ext cx="4355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compressant un objet quotidien, César le détourne de son usage habituel et nous invite à le regarder d'une manière différente.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Son but était de transformer un objet usuel de la société pour en faire quelque chose d'autre.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8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08720"/>
            <a:ext cx="6336704" cy="494693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03648" y="602128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Trophées de la cérémonie de récompenses du cinéma français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51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7"/>
            <a:ext cx="3096344" cy="412376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11560" y="478166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« Le Pouce », 1965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616217"/>
            <a:ext cx="3086828" cy="524178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568343" y="1246885"/>
            <a:ext cx="3086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« Ricard », 1962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55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95713" cy="33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9" y="3332421"/>
            <a:ext cx="5940152" cy="35255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63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70</Words>
  <Application>Microsoft Office PowerPoint</Application>
  <PresentationFormat>Affichage à l'écran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Verve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3</cp:revision>
  <dcterms:created xsi:type="dcterms:W3CDTF">2014-05-08T19:48:04Z</dcterms:created>
  <dcterms:modified xsi:type="dcterms:W3CDTF">2014-05-08T20:15:12Z</dcterms:modified>
</cp:coreProperties>
</file>