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59" r:id="rId5"/>
    <p:sldId id="257" r:id="rId6"/>
    <p:sldId id="260" r:id="rId7"/>
    <p:sldId id="261"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Modifiez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t>08/05/2014</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t>‹N°›</a:t>
            </a:fld>
            <a:endParaRPr lang="fr-BE"/>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08/05/2014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08/05/2014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Modifiez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t>08/05/2014</a:t>
            </a:fld>
            <a:endParaRPr lang="fr-BE"/>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t>‹N°›</a:t>
            </a:fld>
            <a:endParaRPr lang="fr-BE"/>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t>08/05/2014</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t>‹N°›</a:t>
            </a:fld>
            <a:endParaRPr lang="fr-BE"/>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t>08/05/2014</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t>08/05/2014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t>‹N°›</a:t>
            </a:fld>
            <a:endParaRPr lang="fr-BE"/>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t>08/05/2014</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t>08/05/2014</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t>08/05/2014</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t>08/05/2014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t>‹N°›</a:t>
            </a:fld>
            <a:endParaRPr lang="fr-BE"/>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t>08/05/2014</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t>‹N°›</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Modifiez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fr.wikiped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La Trahison des images </a:t>
            </a:r>
          </a:p>
        </p:txBody>
      </p:sp>
      <p:sp>
        <p:nvSpPr>
          <p:cNvPr id="3" name="Sous-titre 2"/>
          <p:cNvSpPr>
            <a:spLocks noGrp="1"/>
          </p:cNvSpPr>
          <p:nvPr>
            <p:ph type="subTitle" idx="1"/>
          </p:nvPr>
        </p:nvSpPr>
        <p:spPr/>
        <p:txBody>
          <a:bodyPr/>
          <a:lstStyle/>
          <a:p>
            <a:r>
              <a:rPr lang="fr-FR" dirty="0"/>
              <a:t> 	René Magritte</a:t>
            </a:r>
          </a:p>
        </p:txBody>
      </p:sp>
    </p:spTree>
    <p:extLst>
      <p:ext uri="{BB962C8B-B14F-4D97-AF65-F5344CB8AC3E}">
        <p14:creationId xmlns:p14="http://schemas.microsoft.com/office/powerpoint/2010/main" val="989603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p:txBody>
          <a:bodyPr/>
          <a:lstStyle/>
          <a:p>
            <a:pPr marL="514350" indent="-514350">
              <a:buFont typeface="+mj-lt"/>
              <a:buAutoNum type="arabicPeriod"/>
            </a:pPr>
            <a:r>
              <a:rPr lang="fr-FR" dirty="0" smtClean="0"/>
              <a:t>René Magritte</a:t>
            </a:r>
          </a:p>
          <a:p>
            <a:pPr marL="514350" indent="-514350">
              <a:buFont typeface="+mj-lt"/>
              <a:buAutoNum type="arabicPeriod"/>
            </a:pPr>
            <a:r>
              <a:rPr lang="fr-FR" dirty="0" smtClean="0"/>
              <a:t>Présentation de l’œuvre</a:t>
            </a:r>
          </a:p>
          <a:p>
            <a:pPr marL="514350" indent="-514350">
              <a:buFont typeface="+mj-lt"/>
              <a:buAutoNum type="arabicPeriod"/>
            </a:pPr>
            <a:r>
              <a:rPr lang="fr-FR" dirty="0" smtClean="0"/>
              <a:t>Signification</a:t>
            </a:r>
          </a:p>
          <a:p>
            <a:pPr marL="514350" indent="-514350">
              <a:buFont typeface="+mj-lt"/>
              <a:buAutoNum type="arabicPeriod"/>
            </a:pPr>
            <a:r>
              <a:rPr lang="fr-FR" dirty="0" smtClean="0"/>
              <a:t>Sources</a:t>
            </a:r>
          </a:p>
          <a:p>
            <a:pPr marL="514350" indent="-514350">
              <a:buFont typeface="+mj-lt"/>
              <a:buAutoNum type="arabicPeriod"/>
            </a:pPr>
            <a:endParaRPr lang="fr-FR" dirty="0"/>
          </a:p>
        </p:txBody>
      </p:sp>
    </p:spTree>
    <p:extLst>
      <p:ext uri="{BB962C8B-B14F-4D97-AF65-F5344CB8AC3E}">
        <p14:creationId xmlns:p14="http://schemas.microsoft.com/office/powerpoint/2010/main" val="3434260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title"/>
          </p:nvPr>
        </p:nvSpPr>
        <p:spPr/>
        <p:txBody>
          <a:bodyPr/>
          <a:lstStyle/>
          <a:p>
            <a:r>
              <a:rPr lang="fr-FR" dirty="0"/>
              <a:t> 	René Magritte</a:t>
            </a:r>
          </a:p>
        </p:txBody>
      </p:sp>
      <p:sp>
        <p:nvSpPr>
          <p:cNvPr id="3" name="Espace réservé du contenu 2"/>
          <p:cNvSpPr>
            <a:spLocks noGrp="1"/>
          </p:cNvSpPr>
          <p:nvPr>
            <p:ph idx="1"/>
          </p:nvPr>
        </p:nvSpPr>
        <p:spPr>
          <a:xfrm>
            <a:off x="3059832" y="1310614"/>
            <a:ext cx="5931768" cy="3630554"/>
          </a:xfrm>
        </p:spPr>
        <p:txBody>
          <a:bodyPr/>
          <a:lstStyle/>
          <a:p>
            <a:pPr marL="0" indent="0">
              <a:buNone/>
            </a:pPr>
            <a:r>
              <a:rPr lang="fr-FR" dirty="0"/>
              <a:t>René François Ghislain </a:t>
            </a:r>
            <a:r>
              <a:rPr lang="fr-FR" dirty="0" smtClean="0"/>
              <a:t>Magritte (1898-1967) est </a:t>
            </a:r>
            <a:r>
              <a:rPr lang="fr-FR" dirty="0"/>
              <a:t>un peintre surréaliste belge.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3" y="1310613"/>
            <a:ext cx="2847975"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59821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Cette </a:t>
            </a:r>
            <a:r>
              <a:rPr lang="fr-FR" dirty="0" smtClean="0"/>
              <a:t>œuvre ‘La </a:t>
            </a:r>
            <a:r>
              <a:rPr lang="fr-FR" dirty="0"/>
              <a:t>Trahison des </a:t>
            </a:r>
            <a:r>
              <a:rPr lang="fr-FR" dirty="0" smtClean="0"/>
              <a:t>images’ à été réalisée en 1929 s’est de l’huile sur toile (59 x 65cm), elle se trouve à Los Angeles au </a:t>
            </a:r>
            <a:r>
              <a:rPr lang="fr-FR" dirty="0" err="1"/>
              <a:t>County</a:t>
            </a:r>
            <a:r>
              <a:rPr lang="fr-FR" dirty="0"/>
              <a:t> </a:t>
            </a:r>
            <a:r>
              <a:rPr lang="fr-FR" dirty="0" smtClean="0"/>
              <a:t>Museum,</a:t>
            </a:r>
          </a:p>
          <a:p>
            <a:r>
              <a:rPr lang="fr-FR" dirty="0" smtClean="0"/>
              <a:t>C’est </a:t>
            </a:r>
            <a:r>
              <a:rPr lang="fr-FR" dirty="0"/>
              <a:t>un des tableaux les plus célèbres de René Magritte. </a:t>
            </a:r>
            <a:endParaRPr lang="fr-FR" dirty="0" smtClean="0"/>
          </a:p>
          <a:p>
            <a:r>
              <a:rPr lang="fr-FR" dirty="0" smtClean="0"/>
              <a:t>Il </a:t>
            </a:r>
            <a:r>
              <a:rPr lang="fr-FR" dirty="0"/>
              <a:t>représente une pipe, accompagnée de la légende suivante  : « Ceci n’est pas une pipe. » L'intention la plus évidente de Magritte est de montrer que, même peinte de la manière la plus réaliste qui soit, une pipe représentée dans un tableau n’est pas une pipe. Elle ne reste qu’une image de </a:t>
            </a:r>
            <a:r>
              <a:rPr lang="fr-FR" dirty="0" smtClean="0"/>
              <a:t>pipe.</a:t>
            </a:r>
            <a:endParaRPr lang="fr-FR" dirty="0"/>
          </a:p>
        </p:txBody>
      </p:sp>
    </p:spTree>
    <p:extLst>
      <p:ext uri="{BB962C8B-B14F-4D97-AF65-F5344CB8AC3E}">
        <p14:creationId xmlns:p14="http://schemas.microsoft.com/office/powerpoint/2010/main" val="6950775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10675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Signification</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 Magritte a déclaré : « La fameuse pipe, me l’a-t-on assez reprochée ! Et pourtant, pouvez-vous la bourrer ma pipe ? Non, n’est-ce pas, elle n’est qu’une représentation. Donc si j’avais écrit sous mon tableau « ceci est une pipe », j’aurais menti ! </a:t>
            </a:r>
            <a:r>
              <a:rPr lang="fr-FR" dirty="0" smtClean="0"/>
              <a:t>»</a:t>
            </a:r>
          </a:p>
          <a:p>
            <a:r>
              <a:rPr lang="fr-FR" dirty="0" smtClean="0"/>
              <a:t>L’œuvre n’est pas une pipe en elle-même, elle représente une pipe.</a:t>
            </a:r>
          </a:p>
          <a:p>
            <a:r>
              <a:rPr lang="fr-FR" dirty="0" smtClean="0"/>
              <a:t>La valeur de l’objet est selon nous celle d’une pipe, mais elle ne remplit pas ses fonctions, ce qui dévoile la différence entre l’imagination du spectateur et la nature réelle de </a:t>
            </a:r>
            <a:r>
              <a:rPr lang="fr-FR" dirty="0" smtClean="0"/>
              <a:t>l’objet. </a:t>
            </a:r>
            <a:endParaRPr lang="fr-FR" dirty="0" smtClean="0"/>
          </a:p>
        </p:txBody>
      </p:sp>
    </p:spTree>
    <p:extLst>
      <p:ext uri="{BB962C8B-B14F-4D97-AF65-F5344CB8AC3E}">
        <p14:creationId xmlns:p14="http://schemas.microsoft.com/office/powerpoint/2010/main" val="3749866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Sources</a:t>
            </a:r>
            <a:endParaRPr lang="fr-FR" dirty="0"/>
          </a:p>
        </p:txBody>
      </p:sp>
      <p:sp>
        <p:nvSpPr>
          <p:cNvPr id="3" name="Espace réservé du contenu 2"/>
          <p:cNvSpPr>
            <a:spLocks noGrp="1"/>
          </p:cNvSpPr>
          <p:nvPr>
            <p:ph idx="1"/>
          </p:nvPr>
        </p:nvSpPr>
        <p:spPr/>
        <p:txBody>
          <a:bodyPr/>
          <a:lstStyle/>
          <a:p>
            <a:r>
              <a:rPr lang="fr-FR" dirty="0"/>
              <a:t>http://</a:t>
            </a:r>
            <a:r>
              <a:rPr lang="fr-FR" dirty="0" smtClean="0"/>
              <a:t>fr.wikipedia.org</a:t>
            </a:r>
            <a:endParaRPr lang="fr-FR" dirty="0" smtClean="0">
              <a:hlinkClick r:id="rId2"/>
            </a:endParaRPr>
          </a:p>
          <a:p>
            <a:r>
              <a:rPr lang="fr-FR" dirty="0"/>
              <a:t>http://jsb2013.wordpress.com/2013/01/16/le-surrealisme-de-rene-magritte/</a:t>
            </a:r>
            <a:endParaRPr lang="fr-FR" dirty="0" smtClean="0"/>
          </a:p>
        </p:txBody>
      </p:sp>
    </p:spTree>
    <p:extLst>
      <p:ext uri="{BB962C8B-B14F-4D97-AF65-F5344CB8AC3E}">
        <p14:creationId xmlns:p14="http://schemas.microsoft.com/office/powerpoint/2010/main" val="3760862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519</TotalTime>
  <Words>240</Words>
  <Application>Microsoft Office PowerPoint</Application>
  <PresentationFormat>Affichage à l'écran (4:3)</PresentationFormat>
  <Paragraphs>20</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Franklin Gothic Book</vt:lpstr>
      <vt:lpstr>Franklin Gothic Medium</vt:lpstr>
      <vt:lpstr>Wingdings 2</vt:lpstr>
      <vt:lpstr>Promenade</vt:lpstr>
      <vt:lpstr>La Trahison des images </vt:lpstr>
      <vt:lpstr>Sommaire</vt:lpstr>
      <vt:lpstr>  René Magritte</vt:lpstr>
      <vt:lpstr>Présentation</vt:lpstr>
      <vt:lpstr>Présentation PowerPoint</vt:lpstr>
      <vt:lpstr>Signification</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Trahison des images </dc:title>
  <dc:creator>Melanie Thepaut</dc:creator>
  <cp:lastModifiedBy>Melanie Thepaut</cp:lastModifiedBy>
  <cp:revision>15</cp:revision>
  <dcterms:created xsi:type="dcterms:W3CDTF">2014-03-31T12:21:57Z</dcterms:created>
  <dcterms:modified xsi:type="dcterms:W3CDTF">2014-05-08T20:33:17Z</dcterms:modified>
</cp:coreProperties>
</file>