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59" r:id="rId9"/>
    <p:sldId id="260" r:id="rId10"/>
    <p:sldId id="258" r:id="rId11"/>
    <p:sldId id="267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5EE-F8B2-4443-9C2D-322E477DCFD3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382A-1CE5-4238-A19B-A1878C7834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6912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5EE-F8B2-4443-9C2D-322E477DCFD3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382A-1CE5-4238-A19B-A1878C7834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9790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5EE-F8B2-4443-9C2D-322E477DCFD3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382A-1CE5-4238-A19B-A1878C7834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5288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5EE-F8B2-4443-9C2D-322E477DCFD3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382A-1CE5-4238-A19B-A1878C7834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0523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5EE-F8B2-4443-9C2D-322E477DCFD3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382A-1CE5-4238-A19B-A1878C7834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0166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5EE-F8B2-4443-9C2D-322E477DCFD3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382A-1CE5-4238-A19B-A1878C7834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5795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5EE-F8B2-4443-9C2D-322E477DCFD3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382A-1CE5-4238-A19B-A1878C7834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300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5EE-F8B2-4443-9C2D-322E477DCFD3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382A-1CE5-4238-A19B-A1878C7834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8570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5EE-F8B2-4443-9C2D-322E477DCFD3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382A-1CE5-4238-A19B-A1878C7834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0734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5EE-F8B2-4443-9C2D-322E477DCFD3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382A-1CE5-4238-A19B-A1878C7834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933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5EE-F8B2-4443-9C2D-322E477DCFD3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382A-1CE5-4238-A19B-A1878C7834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5222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64000">
              <a:schemeClr val="accent1">
                <a:tint val="44500"/>
                <a:satMod val="160000"/>
              </a:schemeClr>
            </a:gs>
            <a:gs pos="83000">
              <a:schemeClr val="accent1">
                <a:lumMod val="20000"/>
                <a:lumOff val="80000"/>
                <a:alpha val="99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E5EE-F8B2-4443-9C2D-322E477DCFD3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4382A-1CE5-4238-A19B-A1878C7834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8146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udier.com/" TargetMode="External"/><Relationship Id="rId2" Type="http://schemas.openxmlformats.org/officeDocument/2006/relationships/hyperlink" Target="http://www.directmatin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rtail-litterature.fse.ulaval.ca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484511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079612" y="40466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Constantia" panose="02030602050306030303" pitchFamily="18" charset="0"/>
                <a:ea typeface="SimSun-ExtB" panose="02010609060101010101" pitchFamily="49" charset="-122"/>
                <a:cs typeface="MV Boli" panose="02000500030200090000" pitchFamily="2" charset="0"/>
              </a:rPr>
              <a:t>ALICE AU PAYS DES MERVEILLES</a:t>
            </a:r>
            <a:endParaRPr lang="fr-FR" sz="2800" b="1" dirty="0">
              <a:latin typeface="Constantia" panose="02030602050306030303" pitchFamily="18" charset="0"/>
              <a:ea typeface="SimSun-ExtB" panose="02010609060101010101" pitchFamily="49" charset="-122"/>
              <a:cs typeface="MV Boli" panose="02000500030200090000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71800" y="63093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onstantia" panose="02030602050306030303" pitchFamily="18" charset="0"/>
              </a:rPr>
              <a:t>LEWIS CARROLL</a:t>
            </a:r>
            <a:endParaRPr lang="fr-FR" b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2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gatea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3" y="1556792"/>
            <a:ext cx="4176465" cy="4680520"/>
          </a:xfrm>
        </p:spPr>
      </p:pic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457200" y="46141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onstantia" panose="02030602050306030303" pitchFamily="18" charset="0"/>
                <a:ea typeface="SimSun-ExtB" panose="02010609060101010101" pitchFamily="49" charset="-122"/>
                <a:cs typeface="MV Boli" panose="02000500030200090000" pitchFamily="2" charset="0"/>
              </a:rPr>
              <a:t>LES SYMBOLES DES OBJETS</a:t>
            </a:r>
            <a:endParaRPr lang="fr-FR" b="1" dirty="0">
              <a:latin typeface="Constantia" panose="02030602050306030303" pitchFamily="18" charset="0"/>
              <a:ea typeface="SimSun-ExtB" panose="02010609060101010101" pitchFamily="49" charset="-122"/>
              <a:cs typeface="MV Boli" panose="02000500030200090000" pitchFamily="2" charset="0"/>
            </a:endParaRPr>
          </a:p>
        </p:txBody>
      </p:sp>
      <p:pic>
        <p:nvPicPr>
          <p:cNvPr id="6" name="Image 5" descr="po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556792"/>
            <a:ext cx="3902168" cy="468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940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Constantia" pitchFamily="18" charset="0"/>
              </a:rPr>
              <a:t>SOURCE</a:t>
            </a:r>
            <a:endParaRPr lang="fr-FR" b="1" dirty="0">
              <a:latin typeface="Constant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>
                <a:hlinkClick r:id="rId2"/>
              </a:rPr>
              <a:t>www.directmatin.fr</a:t>
            </a:r>
            <a:endParaRPr lang="fr-FR" dirty="0" smtClean="0"/>
          </a:p>
          <a:p>
            <a:r>
              <a:rPr lang="fr-FR" dirty="0" err="1" smtClean="0"/>
              <a:t>Wikipedia</a:t>
            </a:r>
            <a:endParaRPr lang="fr-FR" dirty="0" smtClean="0"/>
          </a:p>
          <a:p>
            <a:r>
              <a:rPr lang="fr-FR" u="sng" dirty="0" smtClean="0">
                <a:hlinkClick r:id="rId3"/>
              </a:rPr>
              <a:t>www.etudier.com</a:t>
            </a:r>
            <a:endParaRPr lang="fr-FR" dirty="0" smtClean="0"/>
          </a:p>
          <a:p>
            <a:r>
              <a:rPr lang="fr-FR" u="sng" dirty="0" smtClean="0">
                <a:hlinkClick r:id="rId4"/>
              </a:rPr>
              <a:t>www.portail-litterature.fse.ulaval.ca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image de f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ZoneTexte 4"/>
          <p:cNvSpPr txBox="1"/>
          <p:nvPr/>
        </p:nvSpPr>
        <p:spPr>
          <a:xfrm>
            <a:off x="0" y="5877272"/>
            <a:ext cx="81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err="1" smtClean="0">
                <a:solidFill>
                  <a:schemeClr val="accent5">
                    <a:lumMod val="50000"/>
                  </a:schemeClr>
                </a:solidFill>
              </a:rPr>
              <a:t>Staycie</a:t>
            </a:r>
            <a:r>
              <a:rPr lang="fr-FR" sz="4400" b="1" dirty="0" smtClean="0">
                <a:solidFill>
                  <a:schemeClr val="accent5">
                    <a:lumMod val="50000"/>
                  </a:schemeClr>
                </a:solidFill>
              </a:rPr>
              <a:t> Et </a:t>
            </a:r>
            <a:r>
              <a:rPr lang="fr-FR" sz="4400" b="1" dirty="0" err="1" smtClean="0">
                <a:solidFill>
                  <a:schemeClr val="accent5">
                    <a:lumMod val="50000"/>
                  </a:schemeClr>
                </a:solidFill>
              </a:rPr>
              <a:t>Mélody</a:t>
            </a:r>
            <a:endParaRPr lang="fr-FR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5001419"/>
          </a:xfrm>
        </p:spPr>
      </p:pic>
      <p:sp>
        <p:nvSpPr>
          <p:cNvPr id="5" name="Titre 4"/>
          <p:cNvSpPr txBox="1"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Constantia" panose="02030602050306030303" pitchFamily="18" charset="0"/>
                <a:ea typeface="SimSun-ExtB" panose="02010609060101010101" pitchFamily="49" charset="-122"/>
                <a:cs typeface="MV Boli" panose="02000500030200090000" pitchFamily="2" charset="0"/>
              </a:rPr>
              <a:t>ALICE AU PAYS DES MERVEILLES</a:t>
            </a:r>
            <a:endParaRPr lang="fr-FR" sz="2800" b="1" dirty="0">
              <a:latin typeface="Constantia" panose="02030602050306030303" pitchFamily="18" charset="0"/>
              <a:ea typeface="SimSun-ExtB" panose="02010609060101010101" pitchFamily="49" charset="-122"/>
              <a:cs typeface="MV Boli" panose="02000500030200090000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71800" y="63093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onstantia" panose="02030602050306030303" pitchFamily="18" charset="0"/>
              </a:rPr>
              <a:t>TIM BURTON</a:t>
            </a:r>
            <a:endParaRPr lang="fr-FR" b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54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Constantia" panose="02030602050306030303" pitchFamily="18" charset="0"/>
              </a:rPr>
              <a:t>TIM BURTON</a:t>
            </a:r>
            <a:endParaRPr lang="fr-FR" b="1" dirty="0">
              <a:latin typeface="Constantia" panose="02030602050306030303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628800"/>
            <a:ext cx="3845272" cy="487650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ZoneTexte 4"/>
          <p:cNvSpPr txBox="1"/>
          <p:nvPr/>
        </p:nvSpPr>
        <p:spPr>
          <a:xfrm>
            <a:off x="5076056" y="1695935"/>
            <a:ext cx="360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latin typeface="Gabriola" panose="04040605051002020D02" pitchFamily="82" charset="0"/>
                <a:cs typeface="MV Boli" panose="02000500030200090000" pitchFamily="2" charset="0"/>
              </a:rPr>
              <a:t>Timothy Walter Burton</a:t>
            </a:r>
            <a:r>
              <a:rPr lang="fr-FR" sz="2400" dirty="0" smtClean="0">
                <a:latin typeface="Gabriola" panose="04040605051002020D02" pitchFamily="82" charset="0"/>
                <a:cs typeface="MV Boli" panose="02000500030200090000" pitchFamily="2" charset="0"/>
              </a:rPr>
              <a:t>, dit </a:t>
            </a:r>
            <a:r>
              <a:rPr lang="fr-FR" sz="2400" b="1" dirty="0" smtClean="0">
                <a:latin typeface="Gabriola" panose="04040605051002020D02" pitchFamily="82" charset="0"/>
                <a:cs typeface="MV Boli" panose="02000500030200090000" pitchFamily="2" charset="0"/>
              </a:rPr>
              <a:t>Tim Burton</a:t>
            </a:r>
            <a:r>
              <a:rPr lang="fr-FR" sz="2400" dirty="0" smtClean="0">
                <a:latin typeface="Gabriola" panose="04040605051002020D02" pitchFamily="82" charset="0"/>
                <a:cs typeface="MV Boli" panose="02000500030200090000" pitchFamily="2" charset="0"/>
              </a:rPr>
              <a:t>, est un réalisateur, scénariste et producteur américain né le 25 août 1958 en Californie. C’est le Maître du fantastique.</a:t>
            </a:r>
          </a:p>
          <a:p>
            <a:pPr algn="just"/>
            <a:endParaRPr lang="fr-FR" sz="2400" dirty="0">
              <a:latin typeface="Gabriola" panose="04040605051002020D02" pitchFamily="82" charset="0"/>
              <a:cs typeface="MV Boli" panose="02000500030200090000" pitchFamily="2" charset="0"/>
            </a:endParaRPr>
          </a:p>
          <a:p>
            <a:pPr algn="just"/>
            <a:r>
              <a:rPr lang="fr-FR" sz="2400" dirty="0">
                <a:latin typeface="Gabriola" panose="04040605051002020D02" pitchFamily="82" charset="0"/>
                <a:cs typeface="MV Boli" panose="02000500030200090000" pitchFamily="2" charset="0"/>
              </a:rPr>
              <a:t>I</a:t>
            </a:r>
            <a:r>
              <a:rPr lang="fr-FR" sz="2400" dirty="0" smtClean="0">
                <a:latin typeface="Gabriola" panose="04040605051002020D02" pitchFamily="82" charset="0"/>
                <a:cs typeface="MV Boli" panose="02000500030200090000" pitchFamily="2" charset="0"/>
              </a:rPr>
              <a:t>l a notamment signé la mise en scène de BeetleJuice, </a:t>
            </a:r>
            <a:r>
              <a:rPr lang="fr-FR" sz="2400" i="1" dirty="0" smtClean="0">
                <a:latin typeface="Gabriola" panose="04040605051002020D02" pitchFamily="82" charset="0"/>
                <a:cs typeface="MV Boli" panose="02000500030200090000" pitchFamily="2" charset="0"/>
              </a:rPr>
              <a:t>Batman</a:t>
            </a:r>
            <a:r>
              <a:rPr lang="fr-FR" sz="2400" dirty="0" smtClean="0">
                <a:latin typeface="Gabriola" panose="04040605051002020D02" pitchFamily="82" charset="0"/>
                <a:cs typeface="MV Boli" panose="02000500030200090000" pitchFamily="2" charset="0"/>
              </a:rPr>
              <a:t>, </a:t>
            </a:r>
            <a:r>
              <a:rPr lang="fr-FR" sz="2400" i="1" dirty="0" smtClean="0">
                <a:latin typeface="Gabriola" panose="04040605051002020D02" pitchFamily="82" charset="0"/>
                <a:cs typeface="MV Boli" panose="02000500030200090000" pitchFamily="2" charset="0"/>
              </a:rPr>
              <a:t>Edward aux mains d’argent</a:t>
            </a:r>
            <a:r>
              <a:rPr lang="fr-FR" sz="2400" dirty="0" smtClean="0">
                <a:latin typeface="Gabriola" panose="04040605051002020D02" pitchFamily="82" charset="0"/>
                <a:cs typeface="MV Boli" panose="02000500030200090000" pitchFamily="2" charset="0"/>
              </a:rPr>
              <a:t>, </a:t>
            </a:r>
            <a:r>
              <a:rPr lang="fr-FR" sz="2400" i="1" dirty="0" smtClean="0">
                <a:latin typeface="Gabriola" panose="04040605051002020D02" pitchFamily="82" charset="0"/>
                <a:cs typeface="MV Boli" panose="02000500030200090000" pitchFamily="2" charset="0"/>
              </a:rPr>
              <a:t>Ed Wood</a:t>
            </a:r>
            <a:r>
              <a:rPr lang="fr-FR" sz="2400" dirty="0" smtClean="0">
                <a:latin typeface="Gabriola" panose="04040605051002020D02" pitchFamily="82" charset="0"/>
                <a:cs typeface="MV Boli" panose="02000500030200090000" pitchFamily="2" charset="0"/>
              </a:rPr>
              <a:t>, Sleepy Hollow, </a:t>
            </a:r>
            <a:r>
              <a:rPr lang="fr-FR" sz="2400" i="1" dirty="0" smtClean="0">
                <a:latin typeface="Gabriola" panose="04040605051002020D02" pitchFamily="82" charset="0"/>
                <a:cs typeface="MV Boli" panose="02000500030200090000" pitchFamily="2" charset="0"/>
              </a:rPr>
              <a:t>BigFish</a:t>
            </a:r>
            <a:r>
              <a:rPr lang="fr-FR" sz="2400" dirty="0" smtClean="0">
                <a:latin typeface="Gabriola" panose="04040605051002020D02" pitchFamily="82" charset="0"/>
                <a:cs typeface="MV Boli" panose="02000500030200090000" pitchFamily="2" charset="0"/>
              </a:rPr>
              <a:t>, </a:t>
            </a:r>
            <a:r>
              <a:rPr lang="fr-FR" sz="2400" i="1" dirty="0" smtClean="0">
                <a:latin typeface="Gabriola" panose="04040605051002020D02" pitchFamily="82" charset="0"/>
                <a:cs typeface="MV Boli" panose="02000500030200090000" pitchFamily="2" charset="0"/>
              </a:rPr>
              <a:t>Charlie et la Chocolaterie</a:t>
            </a:r>
            <a:r>
              <a:rPr lang="fr-FR" sz="2400" dirty="0" smtClean="0">
                <a:latin typeface="Gabriola" panose="04040605051002020D02" pitchFamily="82" charset="0"/>
                <a:cs typeface="MV Boli" panose="02000500030200090000" pitchFamily="2" charset="0"/>
              </a:rPr>
              <a:t>, </a:t>
            </a:r>
            <a:r>
              <a:rPr lang="fr-FR" sz="2400" i="1" dirty="0" smtClean="0">
                <a:latin typeface="Gabriola" panose="04040605051002020D02" pitchFamily="82" charset="0"/>
                <a:cs typeface="MV Boli" panose="02000500030200090000" pitchFamily="2" charset="0"/>
              </a:rPr>
              <a:t>Alice au pays des merveilles</a:t>
            </a:r>
            <a:r>
              <a:rPr lang="fr-FR" sz="2400" dirty="0" smtClean="0">
                <a:latin typeface="Gabriola" panose="04040605051002020D02" pitchFamily="82" charset="0"/>
                <a:cs typeface="MV Boli" panose="02000500030200090000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105131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Constantia" panose="02030602050306030303" pitchFamily="18" charset="0"/>
              </a:rPr>
              <a:t>LEWIS CARROLL</a:t>
            </a:r>
            <a:endParaRPr lang="fr-FR" b="1" dirty="0">
              <a:latin typeface="Constantia" panose="02030602050306030303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1556792"/>
            <a:ext cx="3010024" cy="447399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ZoneTexte 4"/>
          <p:cNvSpPr txBox="1"/>
          <p:nvPr/>
        </p:nvSpPr>
        <p:spPr>
          <a:xfrm>
            <a:off x="951654" y="2420888"/>
            <a:ext cx="3528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Gabriola" panose="04040605051002020D02" pitchFamily="82" charset="0"/>
                <a:cs typeface="MV Boli" panose="02000500030200090000" pitchFamily="2" charset="0"/>
              </a:rPr>
              <a:t>Lewis Carroll</a:t>
            </a:r>
            <a:r>
              <a:rPr lang="fr-FR" sz="2400" dirty="0" smtClean="0">
                <a:latin typeface="Gabriola" panose="04040605051002020D02" pitchFamily="82" charset="0"/>
                <a:cs typeface="MV Boli" panose="02000500030200090000" pitchFamily="2" charset="0"/>
              </a:rPr>
              <a:t> de son vrai nom </a:t>
            </a:r>
            <a:r>
              <a:rPr lang="fr-FR" sz="2400" b="1" dirty="0" smtClean="0">
                <a:latin typeface="Gabriola" panose="04040605051002020D02" pitchFamily="82" charset="0"/>
                <a:cs typeface="MV Boli" panose="02000500030200090000" pitchFamily="2" charset="0"/>
              </a:rPr>
              <a:t>Charles Lutwidge Dodgson</a:t>
            </a:r>
            <a:r>
              <a:rPr lang="fr-FR" sz="2400" dirty="0" smtClean="0">
                <a:latin typeface="Gabriola" panose="04040605051002020D02" pitchFamily="82" charset="0"/>
                <a:cs typeface="MV Boli" panose="02000500030200090000" pitchFamily="2" charset="0"/>
              </a:rPr>
              <a:t> est un romancier, essayiste, photographe et mathématicien britannique né le 27 janvier 1832 et mort le 14 janvier 1898 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021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Gabriola" panose="04040605051002020D02" pitchFamily="82" charset="0"/>
              </a:rPr>
              <a:t>Alice Liddell par Lewis Carroll. (1858)</a:t>
            </a:r>
            <a:endParaRPr lang="fr-FR" dirty="0">
              <a:latin typeface="Gabriola" panose="04040605051002020D02" pitchFamily="82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412776"/>
            <a:ext cx="3312368" cy="478787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ZoneTexte 4"/>
          <p:cNvSpPr txBox="1"/>
          <p:nvPr/>
        </p:nvSpPr>
        <p:spPr>
          <a:xfrm>
            <a:off x="3635896" y="1412776"/>
            <a:ext cx="540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briola" panose="04040605051002020D02" pitchFamily="82" charset="0"/>
              </a:rPr>
              <a:t>Alice, alors âgée de dix ans, fut l’inspiration de Charles Dodgson. Il la courtisait au moyen de devinettes ou de belles histoires composées à son usage.</a:t>
            </a:r>
          </a:p>
          <a:p>
            <a:endParaRPr lang="fr-FR" sz="2400" dirty="0" smtClean="0">
              <a:latin typeface="Gabriola" panose="04040605051002020D02" pitchFamily="82" charset="0"/>
            </a:endParaRPr>
          </a:p>
          <a:p>
            <a:r>
              <a:rPr lang="fr-FR" sz="2400" dirty="0" smtClean="0">
                <a:latin typeface="Gabriola" panose="04040605051002020D02" pitchFamily="82" charset="0"/>
              </a:rPr>
              <a:t>Lorsque la fille lui demanda d’écrire pour elle son histoire, il accomplit son chef-d’œuvre : un manuscrit des « Aventures d’Alice sous terre », précieusement calligraphié et illustré. Il l’offrira à son inspiratrice, Alice Liddell, le 26 novembre 1864.</a:t>
            </a:r>
          </a:p>
          <a:p>
            <a:endParaRPr lang="fr-FR" sz="2400" dirty="0" smtClean="0">
              <a:latin typeface="Gabriola" panose="04040605051002020D02" pitchFamily="82" charset="0"/>
            </a:endParaRPr>
          </a:p>
          <a:p>
            <a:r>
              <a:rPr lang="fr-FR" sz="2400" dirty="0" smtClean="0">
                <a:latin typeface="Gabriola" panose="04040605051002020D02" pitchFamily="82" charset="0"/>
              </a:rPr>
              <a:t>Charles Dodgson rédigera une deuxième version, </a:t>
            </a:r>
            <a:r>
              <a:rPr lang="fr-FR" sz="2400" i="1" dirty="0" smtClean="0">
                <a:latin typeface="Gabriola" panose="04040605051002020D02" pitchFamily="82" charset="0"/>
              </a:rPr>
              <a:t>Les Aventures d'Alice au pays des merveilles</a:t>
            </a:r>
            <a:r>
              <a:rPr lang="fr-FR" sz="2400" dirty="0" smtClean="0">
                <a:latin typeface="Gabriola" panose="04040605051002020D02" pitchFamily="82" charset="0"/>
              </a:rPr>
              <a:t>, destinée à une publication en librairie.</a:t>
            </a:r>
            <a:endParaRPr lang="fr-FR" sz="24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47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image diapo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006"/>
            <a:ext cx="9144000" cy="68389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photo diapo 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Constantia" panose="02030602050306030303" pitchFamily="18" charset="0"/>
              </a:rPr>
              <a:t>LE RÊVE</a:t>
            </a:r>
            <a:endParaRPr lang="fr-FR" b="1" dirty="0">
              <a:latin typeface="Constantia" panose="020306020503060303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72816"/>
            <a:ext cx="4258816" cy="434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latin typeface="Gabriola" panose="04040605051002020D02" pitchFamily="82" charset="0"/>
              </a:rPr>
              <a:t>Le rêve se définit spontanément par opposition à la réalité. Il est généralement tenu pour une parenthèse de la conscience, une phase particulière du sommeil. Mais il renvoie aussi à la représentation idéale de ce que chacun désire et voudrait peut-être réaliser.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1988840"/>
            <a:ext cx="29718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243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Constantia" panose="02030602050306030303" pitchFamily="18" charset="0"/>
              </a:rPr>
              <a:t>LES SYMBOLES DU RÊVE</a:t>
            </a:r>
            <a:endParaRPr lang="fr-FR" b="1" dirty="0">
              <a:latin typeface="Constantia" panose="020306020503060303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 descr="perso ti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9144000" cy="2664296"/>
          </a:xfrm>
          <a:prstGeom prst="rect">
            <a:avLst/>
          </a:prstGeom>
        </p:spPr>
      </p:pic>
      <p:pic>
        <p:nvPicPr>
          <p:cNvPr id="5" name="Image 4" descr="perso lew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3789041"/>
            <a:ext cx="9144000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388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177</Words>
  <Application>Microsoft Office PowerPoint</Application>
  <PresentationFormat>Affichage à l'écran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ALICE AU PAYS DES MERVEILLES</vt:lpstr>
      <vt:lpstr>TIM BURTON</vt:lpstr>
      <vt:lpstr>LEWIS CARROLL</vt:lpstr>
      <vt:lpstr>Alice Liddell par Lewis Carroll. (1858)</vt:lpstr>
      <vt:lpstr>Diapositive 6</vt:lpstr>
      <vt:lpstr>Diapositive 7</vt:lpstr>
      <vt:lpstr>LE RÊVE</vt:lpstr>
      <vt:lpstr>LES SYMBOLES DU RÊVE</vt:lpstr>
      <vt:lpstr>LES SYMBOLES DES OBJETS</vt:lpstr>
      <vt:lpstr>SOURCE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Stacie Doudelle</dc:creator>
  <cp:lastModifiedBy>Bertrand</cp:lastModifiedBy>
  <cp:revision>24</cp:revision>
  <dcterms:created xsi:type="dcterms:W3CDTF">2014-03-17T12:44:18Z</dcterms:created>
  <dcterms:modified xsi:type="dcterms:W3CDTF">2009-01-03T08:01:58Z</dcterms:modified>
</cp:coreProperties>
</file>