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847CF-EA27-40F1-A66B-673958CADF37}" type="datetimeFigureOut">
              <a:rPr lang="fr-FR" smtClean="0"/>
              <a:t>09/06/2017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2394-0F82-4D24-9ADA-8CC060890B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8680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847CF-EA27-40F1-A66B-673958CADF37}" type="datetimeFigureOut">
              <a:rPr lang="fr-FR" smtClean="0"/>
              <a:t>09/06/2017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2394-0F82-4D24-9ADA-8CC060890B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0998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847CF-EA27-40F1-A66B-673958CADF37}" type="datetimeFigureOut">
              <a:rPr lang="fr-FR" smtClean="0"/>
              <a:t>09/06/2017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2394-0F82-4D24-9ADA-8CC060890B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4009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847CF-EA27-40F1-A66B-673958CADF37}" type="datetimeFigureOut">
              <a:rPr lang="fr-FR" smtClean="0"/>
              <a:t>09/06/2017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2394-0F82-4D24-9ADA-8CC060890B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4322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847CF-EA27-40F1-A66B-673958CADF37}" type="datetimeFigureOut">
              <a:rPr lang="fr-FR" smtClean="0"/>
              <a:t>09/06/2017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2394-0F82-4D24-9ADA-8CC060890B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8220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847CF-EA27-40F1-A66B-673958CADF37}" type="datetimeFigureOut">
              <a:rPr lang="fr-FR" smtClean="0"/>
              <a:t>09/06/2017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2394-0F82-4D24-9ADA-8CC060890B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420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847CF-EA27-40F1-A66B-673958CADF37}" type="datetimeFigureOut">
              <a:rPr lang="fr-FR" smtClean="0"/>
              <a:t>09/06/2017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2394-0F82-4D24-9ADA-8CC060890B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5384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847CF-EA27-40F1-A66B-673958CADF37}" type="datetimeFigureOut">
              <a:rPr lang="fr-FR" smtClean="0"/>
              <a:t>09/06/2017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2394-0F82-4D24-9ADA-8CC060890B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1810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847CF-EA27-40F1-A66B-673958CADF37}" type="datetimeFigureOut">
              <a:rPr lang="fr-FR" smtClean="0"/>
              <a:t>09/06/2017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2394-0F82-4D24-9ADA-8CC060890B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234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847CF-EA27-40F1-A66B-673958CADF37}" type="datetimeFigureOut">
              <a:rPr lang="fr-FR" smtClean="0"/>
              <a:t>09/06/2017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2394-0F82-4D24-9ADA-8CC060890B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327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847CF-EA27-40F1-A66B-673958CADF37}" type="datetimeFigureOut">
              <a:rPr lang="fr-FR" smtClean="0"/>
              <a:t>09/06/2017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52394-0F82-4D24-9ADA-8CC060890B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4651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847CF-EA27-40F1-A66B-673958CADF37}" type="datetimeFigureOut">
              <a:rPr lang="fr-FR" smtClean="0"/>
              <a:t>09/06/2017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52394-0F82-4D24-9ADA-8CC060890B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3963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3886200" cy="2475706"/>
          </a:xfrm>
        </p:spPr>
        <p:txBody>
          <a:bodyPr>
            <a:normAutofit/>
          </a:bodyPr>
          <a:lstStyle/>
          <a:p>
            <a:r>
              <a:rPr lang="fr-FR" i="1" dirty="0" smtClean="0">
                <a:solidFill>
                  <a:srgbClr val="FF0000"/>
                </a:solidFill>
              </a:rPr>
              <a:t>Voyage à Venise </a:t>
            </a:r>
            <a:br>
              <a:rPr lang="fr-FR" i="1" dirty="0" smtClean="0">
                <a:solidFill>
                  <a:srgbClr val="FF0000"/>
                </a:solidFill>
              </a:rPr>
            </a:br>
            <a:r>
              <a:rPr lang="fr-FR" i="1" dirty="0" smtClean="0">
                <a:solidFill>
                  <a:srgbClr val="FF0000"/>
                </a:solidFill>
              </a:rPr>
              <a:t>6</a:t>
            </a:r>
            <a:r>
              <a:rPr lang="fr-FR" i="1" baseline="30000" dirty="0" smtClean="0">
                <a:solidFill>
                  <a:srgbClr val="FF0000"/>
                </a:solidFill>
              </a:rPr>
              <a:t>e</a:t>
            </a:r>
            <a:r>
              <a:rPr lang="fr-FR" i="1" dirty="0" smtClean="0">
                <a:solidFill>
                  <a:srgbClr val="FF0000"/>
                </a:solidFill>
              </a:rPr>
              <a:t> BS</a:t>
            </a:r>
            <a:br>
              <a:rPr lang="fr-FR" i="1" dirty="0" smtClean="0">
                <a:solidFill>
                  <a:srgbClr val="FF0000"/>
                </a:solidFill>
              </a:rPr>
            </a:br>
            <a:r>
              <a:rPr lang="fr-FR" i="1" dirty="0" smtClean="0">
                <a:solidFill>
                  <a:srgbClr val="FF0000"/>
                </a:solidFill>
              </a:rPr>
              <a:t>2018</a:t>
            </a:r>
            <a:endParaRPr lang="fr-FR" i="1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11560" y="3886200"/>
            <a:ext cx="4104456" cy="622920"/>
          </a:xfrm>
        </p:spPr>
        <p:txBody>
          <a:bodyPr/>
          <a:lstStyle/>
          <a:p>
            <a:r>
              <a:rPr lang="fr-FR" b="1" i="1" dirty="0" smtClean="0">
                <a:solidFill>
                  <a:srgbClr val="00B05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Créer des liens en se cultivant </a:t>
            </a:r>
            <a:endParaRPr lang="fr-FR" b="1" i="1" dirty="0">
              <a:solidFill>
                <a:srgbClr val="00B050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404664"/>
            <a:ext cx="3705876" cy="494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1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429000"/>
            <a:ext cx="2322258" cy="3096343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Objectifs du voyage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890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Créer une cohésion au sein de la classe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Savoir faire des liens entre les disciplines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B050"/>
                </a:solidFill>
              </a:rPr>
              <a:t>Profiter de la beauté de Venise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B050"/>
                </a:solidFill>
              </a:rPr>
              <a:t>			Acquérir des connaissances 			culturelles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B050"/>
                </a:solidFill>
              </a:rPr>
              <a:t>			Développer sa curiosité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		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964607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Avant le voyage	26h (env.)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5554960" cy="4525963"/>
          </a:xfrm>
        </p:spPr>
        <p:txBody>
          <a:bodyPr>
            <a:normAutofit fontScale="55000" lnSpcReduction="20000"/>
          </a:bodyPr>
          <a:lstStyle/>
          <a:p>
            <a:r>
              <a:rPr lang="fr-FR" dirty="0">
                <a:solidFill>
                  <a:srgbClr val="FF0000"/>
                </a:solidFill>
              </a:rPr>
              <a:t>Imaginer Venise </a:t>
            </a:r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 smtClean="0">
                <a:solidFill>
                  <a:srgbClr val="FF0000"/>
                </a:solidFill>
              </a:rPr>
              <a:t>Chant </a:t>
            </a:r>
            <a:r>
              <a:rPr lang="fr-FR" dirty="0">
                <a:solidFill>
                  <a:srgbClr val="FF0000"/>
                </a:solidFill>
              </a:rPr>
              <a:t>en italien</a:t>
            </a:r>
          </a:p>
          <a:p>
            <a:r>
              <a:rPr lang="fr-FR" dirty="0">
                <a:solidFill>
                  <a:srgbClr val="FF0000"/>
                </a:solidFill>
              </a:rPr>
              <a:t>Création </a:t>
            </a:r>
            <a:r>
              <a:rPr lang="fr-FR" dirty="0" smtClean="0">
                <a:solidFill>
                  <a:srgbClr val="FF0000"/>
                </a:solidFill>
              </a:rPr>
              <a:t>sonore </a:t>
            </a:r>
            <a:r>
              <a:rPr lang="fr-FR" dirty="0">
                <a:solidFill>
                  <a:srgbClr val="FF0000"/>
                </a:solidFill>
              </a:rPr>
              <a:t>sur les bruits de la ville</a:t>
            </a:r>
          </a:p>
          <a:p>
            <a:r>
              <a:rPr lang="fr-FR" dirty="0">
                <a:solidFill>
                  <a:srgbClr val="00B050"/>
                </a:solidFill>
              </a:rPr>
              <a:t>Reconstitution de monuments sous format numérique ou papier</a:t>
            </a:r>
          </a:p>
          <a:p>
            <a:r>
              <a:rPr lang="fr-FR" dirty="0">
                <a:solidFill>
                  <a:srgbClr val="00B050"/>
                </a:solidFill>
              </a:rPr>
              <a:t>Exploitation de documents sonores, visuels, littéraires (en lien avec le cours d’histoire)</a:t>
            </a:r>
          </a:p>
          <a:p>
            <a:r>
              <a:rPr lang="fr-FR" dirty="0">
                <a:solidFill>
                  <a:srgbClr val="00B050"/>
                </a:solidFill>
              </a:rPr>
              <a:t>Jeu sur carte de Venise</a:t>
            </a:r>
          </a:p>
          <a:p>
            <a:r>
              <a:rPr lang="fr-FR" dirty="0">
                <a:solidFill>
                  <a:srgbClr val="00B050"/>
                </a:solidFill>
              </a:rPr>
              <a:t>	Lire Venise (en lien avec le cours de Français) </a:t>
            </a:r>
          </a:p>
          <a:p>
            <a:r>
              <a:rPr lang="fr-FR" dirty="0">
                <a:solidFill>
                  <a:srgbClr val="00B050"/>
                </a:solidFill>
              </a:rPr>
              <a:t>	Compter Venise (en lien avec le cours de Mathématiques</a:t>
            </a:r>
            <a:r>
              <a:rPr lang="fr-FR" dirty="0" smtClean="0">
                <a:solidFill>
                  <a:srgbClr val="00B050"/>
                </a:solidFill>
              </a:rPr>
              <a:t>)</a:t>
            </a:r>
          </a:p>
          <a:p>
            <a:endParaRPr lang="fr-FR" dirty="0">
              <a:solidFill>
                <a:srgbClr val="00B050"/>
              </a:solidFill>
            </a:endParaRPr>
          </a:p>
          <a:p>
            <a:r>
              <a:rPr lang="fr-FR" dirty="0"/>
              <a:t>	</a:t>
            </a:r>
            <a:r>
              <a:rPr lang="fr-FR" dirty="0" smtClean="0"/>
              <a:t>Créer des </a:t>
            </a:r>
            <a:r>
              <a:rPr lang="fr-FR" dirty="0"/>
              <a:t>liens entre Français, Mathématiques, Musique et les autres matières. </a:t>
            </a:r>
          </a:p>
          <a:p>
            <a:r>
              <a:rPr lang="fr-FR" dirty="0"/>
              <a:t> </a:t>
            </a:r>
          </a:p>
          <a:p>
            <a:r>
              <a:rPr lang="fr-FR" dirty="0"/>
              <a:t>Constitution d’un lutin reprenant toutes les </a:t>
            </a:r>
            <a:r>
              <a:rPr lang="fr-FR" dirty="0" smtClean="0"/>
              <a:t>activités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700808"/>
            <a:ext cx="2841780" cy="378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4093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Angles d’étude possible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1"/>
            <a:ext cx="5050904" cy="3384376"/>
          </a:xfrm>
        </p:spPr>
        <p:txBody>
          <a:bodyPr/>
          <a:lstStyle/>
          <a:p>
            <a:r>
              <a:rPr lang="fr-FR" dirty="0"/>
              <a:t>1 Vivaldi et la </a:t>
            </a:r>
            <a:r>
              <a:rPr lang="fr-FR" i="1" dirty="0" err="1"/>
              <a:t>Fenice</a:t>
            </a:r>
            <a:endParaRPr lang="fr-FR" i="1" dirty="0"/>
          </a:p>
          <a:p>
            <a:r>
              <a:rPr lang="fr-FR" dirty="0"/>
              <a:t>2 Byzance et Venise</a:t>
            </a:r>
          </a:p>
          <a:p>
            <a:r>
              <a:rPr lang="fr-FR" dirty="0"/>
              <a:t>3 Ghetto et synagogues</a:t>
            </a:r>
          </a:p>
          <a:p>
            <a:r>
              <a:rPr lang="fr-FR" dirty="0"/>
              <a:t>4 Palais (vie à Venise)</a:t>
            </a:r>
          </a:p>
          <a:p>
            <a:r>
              <a:rPr lang="fr-FR" dirty="0"/>
              <a:t>5 Eglises (Histoire des arts) </a:t>
            </a:r>
          </a:p>
          <a:p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7458" y="1772816"/>
            <a:ext cx="2916322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89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Sur place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08721"/>
            <a:ext cx="8229600" cy="5688632"/>
          </a:xfrm>
        </p:spPr>
        <p:txBody>
          <a:bodyPr>
            <a:noAutofit/>
          </a:bodyPr>
          <a:lstStyle/>
          <a:p>
            <a:r>
              <a:rPr lang="fr-FR" b="1" dirty="0"/>
              <a:t>Visites </a:t>
            </a:r>
            <a:r>
              <a:rPr lang="fr-FR" dirty="0" smtClean="0"/>
              <a:t>des lieux </a:t>
            </a:r>
            <a:r>
              <a:rPr lang="fr-FR" dirty="0" smtClean="0"/>
              <a:t>préparées </a:t>
            </a:r>
            <a:r>
              <a:rPr lang="fr-FR" dirty="0" smtClean="0"/>
              <a:t>en heure de thème </a:t>
            </a:r>
          </a:p>
          <a:p>
            <a:endParaRPr lang="fr-FR" b="1" dirty="0" smtClean="0"/>
          </a:p>
          <a:p>
            <a:r>
              <a:rPr lang="fr-FR" b="1" dirty="0" smtClean="0"/>
              <a:t>Utilisation </a:t>
            </a:r>
            <a:r>
              <a:rPr lang="fr-FR" b="1" dirty="0" err="1"/>
              <a:t>TICE</a:t>
            </a:r>
            <a:endParaRPr lang="fr-FR" dirty="0"/>
          </a:p>
          <a:p>
            <a:r>
              <a:rPr lang="fr-FR" dirty="0"/>
              <a:t>Enregistrement des sons de Venise</a:t>
            </a:r>
          </a:p>
          <a:p>
            <a:r>
              <a:rPr lang="fr-FR" dirty="0"/>
              <a:t>		Cloches, passants, vaporetto, marché etc</a:t>
            </a:r>
            <a:r>
              <a:rPr lang="fr-FR" dirty="0" smtClean="0"/>
              <a:t>…</a:t>
            </a:r>
          </a:p>
          <a:p>
            <a:endParaRPr lang="fr-FR" dirty="0"/>
          </a:p>
          <a:p>
            <a:r>
              <a:rPr lang="fr-FR" dirty="0" smtClean="0"/>
              <a:t>Photos et Vidéos avec </a:t>
            </a:r>
          </a:p>
          <a:p>
            <a:r>
              <a:rPr lang="fr-FR" dirty="0" smtClean="0"/>
              <a:t>« cahier des charges »</a:t>
            </a:r>
          </a:p>
          <a:p>
            <a:endParaRPr lang="fr-FR" dirty="0"/>
          </a:p>
          <a:p>
            <a:endParaRPr lang="fr-FR" dirty="0" smtClean="0"/>
          </a:p>
          <a:p>
            <a:endParaRPr lang="fr-FR" sz="1200" dirty="0" smtClean="0"/>
          </a:p>
          <a:p>
            <a:endParaRPr lang="fr-FR" sz="12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4149080"/>
            <a:ext cx="1426404" cy="190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91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Infos pratiques	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Durée 4 jours (dimanche-mercredi ou mercredi-samedi) Mai ou début Juin</a:t>
            </a:r>
          </a:p>
          <a:p>
            <a:r>
              <a:rPr lang="fr-FR" dirty="0" smtClean="0"/>
              <a:t>Voyage en avion </a:t>
            </a:r>
          </a:p>
          <a:p>
            <a:r>
              <a:rPr lang="fr-FR" dirty="0" smtClean="0"/>
              <a:t>Transfert depuis et vers l’aéroport en vaporetto </a:t>
            </a:r>
          </a:p>
          <a:p>
            <a:r>
              <a:rPr lang="fr-FR" dirty="0" smtClean="0"/>
              <a:t>Logement à La </a:t>
            </a:r>
            <a:r>
              <a:rPr lang="fr-FR" dirty="0" err="1" smtClean="0"/>
              <a:t>Foresteria</a:t>
            </a:r>
            <a:r>
              <a:rPr lang="fr-FR" dirty="0" smtClean="0"/>
              <a:t> </a:t>
            </a:r>
            <a:r>
              <a:rPr lang="fr-FR" dirty="0" err="1" smtClean="0"/>
              <a:t>Valdese</a:t>
            </a:r>
            <a:r>
              <a:rPr lang="fr-FR" dirty="0" smtClean="0"/>
              <a:t> (Palais XVIe)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9677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Après le voyage	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Mise en commun des documents sonores et visuels et restitution numérique collective. </a:t>
            </a:r>
          </a:p>
          <a:p>
            <a:endParaRPr lang="fr-FR" dirty="0" smtClean="0"/>
          </a:p>
          <a:p>
            <a:r>
              <a:rPr lang="fr-FR" dirty="0" smtClean="0"/>
              <a:t>Grande envie d’y retourner, et ce sera gagné! </a:t>
            </a: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3933056"/>
            <a:ext cx="3328020" cy="2496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12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1318</TotalTime>
  <Words>184</Words>
  <Application>Microsoft Office PowerPoint</Application>
  <PresentationFormat>Affichage à l'écran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Voyage à Venise  6e BS 2018</vt:lpstr>
      <vt:lpstr>Objectifs du voyage </vt:lpstr>
      <vt:lpstr>Avant le voyage 26h (env.)</vt:lpstr>
      <vt:lpstr>Angles d’étude possible</vt:lpstr>
      <vt:lpstr>Sur place</vt:lpstr>
      <vt:lpstr>Infos pratiques </vt:lpstr>
      <vt:lpstr>Après le voyage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Voyage à Venise  6e BS 2018</dc:title>
  <dc:creator>françois</dc:creator>
  <cp:lastModifiedBy>françois</cp:lastModifiedBy>
  <cp:revision>10</cp:revision>
  <dcterms:created xsi:type="dcterms:W3CDTF">2017-05-13T14:21:13Z</dcterms:created>
  <dcterms:modified xsi:type="dcterms:W3CDTF">2017-06-09T17:29:07Z</dcterms:modified>
</cp:coreProperties>
</file>