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7" r:id="rId2"/>
    <p:sldId id="258" r:id="rId3"/>
    <p:sldId id="304" r:id="rId4"/>
    <p:sldId id="440" r:id="rId5"/>
    <p:sldId id="409" r:id="rId6"/>
    <p:sldId id="441" r:id="rId7"/>
    <p:sldId id="387" r:id="rId8"/>
    <p:sldId id="442" r:id="rId9"/>
    <p:sldId id="306" r:id="rId10"/>
    <p:sldId id="443" r:id="rId11"/>
    <p:sldId id="349" r:id="rId12"/>
    <p:sldId id="308" r:id="rId13"/>
    <p:sldId id="445" r:id="rId14"/>
    <p:sldId id="310" r:id="rId15"/>
    <p:sldId id="446" r:id="rId16"/>
    <p:sldId id="312" r:id="rId17"/>
    <p:sldId id="447" r:id="rId18"/>
    <p:sldId id="444" r:id="rId19"/>
    <p:sldId id="314" r:id="rId20"/>
    <p:sldId id="448" r:id="rId21"/>
    <p:sldId id="316" r:id="rId22"/>
    <p:sldId id="449" r:id="rId23"/>
    <p:sldId id="318" r:id="rId24"/>
    <p:sldId id="450" r:id="rId25"/>
    <p:sldId id="323" r:id="rId26"/>
    <p:sldId id="451" r:id="rId27"/>
    <p:sldId id="353" r:id="rId28"/>
    <p:sldId id="325" r:id="rId29"/>
    <p:sldId id="452" r:id="rId30"/>
    <p:sldId id="439" r:id="rId31"/>
    <p:sldId id="453" r:id="rId32"/>
    <p:sldId id="329" r:id="rId33"/>
    <p:sldId id="454" r:id="rId34"/>
    <p:sldId id="362" r:id="rId35"/>
    <p:sldId id="331" r:id="rId36"/>
    <p:sldId id="455" r:id="rId37"/>
    <p:sldId id="333" r:id="rId38"/>
    <p:sldId id="456" r:id="rId39"/>
    <p:sldId id="335" r:id="rId40"/>
    <p:sldId id="457" r:id="rId41"/>
    <p:sldId id="337" r:id="rId42"/>
    <p:sldId id="458" r:id="rId43"/>
    <p:sldId id="426" r:id="rId44"/>
    <p:sldId id="339" r:id="rId45"/>
    <p:sldId id="459" r:id="rId46"/>
    <p:sldId id="341" r:id="rId47"/>
    <p:sldId id="460" r:id="rId4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50" autoAdjust="0"/>
  </p:normalViewPr>
  <p:slideViewPr>
    <p:cSldViewPr>
      <p:cViewPr varScale="1">
        <p:scale>
          <a:sx n="89" d="100"/>
          <a:sy n="89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86EF0-A365-4098-A48C-E3DA180145E2}" type="datetimeFigureOut">
              <a:rPr lang="fr-FR" smtClean="0"/>
              <a:t>06/05/2014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685FC-2530-4C32-A406-9EE36D79C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1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0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0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76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65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10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06/05/2014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65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06/05/2014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3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06/05/2014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07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06/05/2014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68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06/05/2014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6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06/05/2014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ABB1F-ACF7-4F76-969F-400009B51D0F}" type="datetimeFigureOut">
              <a:rPr lang="fr-FR" smtClean="0"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0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BIA 2013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HISTOIRE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5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04/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frères </a:t>
            </a:r>
            <a:r>
              <a:rPr lang="fr-FR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Orville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Wilbur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Wright effectuent leur premier vol motorisé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marL="914400" lvl="1" indent="-457200">
              <a:buAutoNum type="alphaLcParenR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1890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1900.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1903.	</a:t>
            </a:r>
            <a:endParaRPr lang="fr-FR" sz="3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1912.</a:t>
            </a:r>
          </a:p>
          <a:p>
            <a:pPr marL="457200" lvl="1" indent="0">
              <a:buNone/>
            </a:pP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7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PREMIER CONFLIT MONDIAL (1914-1918)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269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tir à travers l’hélice blindée a été effectué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marL="514350" indent="-514350">
              <a:buAutoNum type="alphaLcParenR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Edouard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NIEUPORT. 			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Avro LANCASTER.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Roland GARROS.	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Pierre FITERMAN</a:t>
            </a:r>
          </a:p>
          <a:p>
            <a:pPr marL="457200" lvl="1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tir à travers l’hélice blindée a été effectué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marL="514350" indent="-514350">
              <a:buAutoNum type="alphaLcParenR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Edouard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NIEUPORT. 			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Avro LANCASTER.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Roland GARROS.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Pierre FITERMAN</a:t>
            </a:r>
          </a:p>
          <a:p>
            <a:pPr marL="457200" lvl="1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3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latin typeface="Times New Roman" panose="02020603050405020304" pitchFamily="18" charset="0"/>
                <a:cs typeface="Times New Roman" pitchFamily="18" charset="0"/>
              </a:rPr>
              <a:t>06/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Marcel Bloch (plus connu sous le nom de Marcel Dassault) s’est fait connaître pendant la Première Guerre Mondiale en créant une hélice très performante pour l’époque, il s’agit de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l’hélice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pPr marL="914400" lvl="1" indent="-457200">
              <a:buAutoNum type="alphaLcParenR"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Tornade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Orage.		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Éclair.		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Ouragan.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latin typeface="Times New Roman" panose="02020603050405020304" pitchFamily="18" charset="0"/>
                <a:cs typeface="Times New Roman" pitchFamily="18" charset="0"/>
              </a:rPr>
              <a:t>06/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Marcel Bloch (plus connu sous le nom de Marcel Dassault) s’est fait connaître pendant la Première Guerre Mondiale en créant une hélice très performante pour l’époque, il s’agit de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l’hélice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pPr marL="914400" lvl="1" indent="-457200">
              <a:buAutoNum type="alphaLcParenR"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Tornade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Orage.		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pt-BR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Éclair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Ouragan.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8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avion "tout métal" entièrement revêtu (aile et fuselage) est né en 1915. Cet appareil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Fokker E-11 « 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Endeker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».		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 monomoteur Junkers « J-1 ».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le chasseur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XIII.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 monoplace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Staube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avion "tout métal" entièrement revêtu (aile et fuselage) est né en 1915. Cet appareil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Fokker E-11 « 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Endeker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».		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le monomoteur Junkers « J-1 ».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le chasseur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XIII.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 monoplace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Staube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22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L’ENTRE DEUX GUERRES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5886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08/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constructeur français à lancer une ligne aéropostale entre la France et l’Amérique du sud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Henry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FARMANN.				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Georges LATECOERE.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Louis BLERIOT. 	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Louis BREGUET.</a:t>
            </a:r>
          </a:p>
          <a:p>
            <a:pPr marL="457200" lvl="1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LES PRECURSEURS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3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08/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constructeur français à lancer une ligne aéropostale entre la France et l’Amérique du sud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Henry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FARMANN.				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Georges LATECOERE.</a:t>
            </a:r>
            <a:endParaRPr lang="fr-F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Louis BLERIOT. 	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Louis BREGUET.</a:t>
            </a:r>
          </a:p>
          <a:p>
            <a:pPr marL="457200" lvl="1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7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Française Adrienne Bolland est devenue célèbre en 1921 pour avoir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franchi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marL="971550" lvl="1" indent="-514350">
              <a:buAutoNum type="alphaLcParenR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Alpes.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les Pyrénées.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la Méditerranée.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les Andes.</a:t>
            </a:r>
          </a:p>
          <a:p>
            <a:pPr marL="457200" lvl="1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Française Adrienne Bolland est devenue célèbre en 1921 pour avoir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franchi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marL="971550" lvl="1" indent="-514350">
              <a:buAutoNum type="alphaLcParenR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Alpes.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les Pyrénées.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la Méditerranée.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les Andes.</a:t>
            </a:r>
          </a:p>
          <a:p>
            <a:pPr marL="457200" lvl="1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2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première traversée sans escale, d’Est en Ouest, de l'Atlantique Nord est réalisée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marL="514350" indent="-514350">
              <a:buAutoNum type="alphaLcParenR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Charles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Lindbergh.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Costes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Bellonte.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fr-FR" sz="28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Alcock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Brown.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Nungesser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Coli.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première traversée sans escale, d’Est en Ouest, de l'Atlantique Nord est réalisée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marL="514350" indent="-514350">
              <a:buAutoNum type="alphaLcParenR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Charles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Lindbergh.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sz="2800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Costes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2800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Bellonte.</a:t>
            </a:r>
            <a:endParaRPr lang="fr-F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fr-FR" sz="28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Alcock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Brown.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Nungesser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Coli.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5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Considéré par les historiens comme l'avion du 20</a:t>
            </a:r>
            <a:r>
              <a:rPr lang="fr-FR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siècle, le Douglas DC-3 a effectué son premier vol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marL="971550" lvl="1" indent="-514350">
              <a:buAutoNum type="alphaLcParenR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1935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1937.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1940.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1942.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Considéré par les historiens comme l'avion du 20</a:t>
            </a:r>
            <a:r>
              <a:rPr lang="fr-FR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siècle, le Douglas DC-3 a effectué son premier vol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marL="971550" lvl="1" indent="-514350">
              <a:buAutoNum type="alphaLcParenR"/>
            </a:pPr>
            <a:r>
              <a:rPr lang="fr-FR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1935</a:t>
            </a:r>
            <a:r>
              <a:rPr lang="fr-FR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1937.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1940.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1942.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4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LA SECONDE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GUERRE MONDIALE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2139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L'attaque japonaise contre Pearl </a:t>
            </a:r>
            <a:r>
              <a:rPr lang="fr-FR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Harbor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7 décembre 1941, fut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effectuée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par des hydravions catapultés.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par des bombardiers à long rayon d'action.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par des avions embarqués sur porte-avions.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aucune des propositions ci-dessus n’est exacte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L'attaque japonaise contre Pearl </a:t>
            </a:r>
            <a:r>
              <a:rPr lang="fr-FR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Harbor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7 décembre 1941, fut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effectuée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par des hydravions catapultés.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par des bombardiers à long rayon d'action.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par des avions embarqués sur porte-avions.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aucune des propositions ci-dessus n’est exacte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9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fr-FR" sz="2600" b="1" dirty="0" smtClean="0">
                <a:latin typeface="Times New Roman" panose="02020603050405020304" pitchFamily="18" charset="0"/>
                <a:cs typeface="Times New Roman" pitchFamily="18" charset="0"/>
              </a:rPr>
              <a:t>01/ </a:t>
            </a:r>
            <a:r>
              <a:rPr lang="fr-F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fit décoller un ballon gonflé avec de l’hydrogène quelques jours après le premier vol d’une montgolfière transportant des êtres humains. Son nom </a:t>
            </a:r>
            <a:r>
              <a:rPr lang="fr-F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Octave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Chanute.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Jacques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Charles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Jean-François </a:t>
            </a:r>
            <a:r>
              <a:rPr lang="fr-FR" sz="28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Pilâtre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8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Rozier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Clément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Ader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avion à réaction au monde engagé en combat aérien a été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Gloster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Meteor.				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Messerschmidt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Me-262.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Lockheed P-80 Shooting Star.		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-15.</a:t>
            </a:r>
          </a:p>
          <a:p>
            <a:pPr marL="457200" lvl="1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avion à réaction au monde engagé en combat aérien a été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Gloster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Meteor.				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Messerschmidt</a:t>
            </a:r>
            <a:r>
              <a:rPr lang="en-GB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Me-262.</a:t>
            </a:r>
            <a:endParaRPr lang="fr-F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Lockheed P-80 Shooting Star.		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-15.</a:t>
            </a:r>
          </a:p>
          <a:p>
            <a:pPr marL="457200" lvl="1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1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latin typeface="Times New Roman" panose="02020603050405020304" pitchFamily="18" charset="0"/>
                <a:cs typeface="Times New Roman" pitchFamily="18" charset="0"/>
              </a:rPr>
              <a:t>14/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Construit tout en bois et considéré par l’Allemagne comme un redoutable bimoteur chasseur de jour et de nuit, cet appareil britannique est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marL="514350" indent="-51435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Supermarine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Sea-hawker. 		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Curtiss P-40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Kittyhawk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De Havilland Mosquito. 			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Lightning P-38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Skua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latin typeface="Times New Roman" panose="02020603050405020304" pitchFamily="18" charset="0"/>
                <a:cs typeface="Times New Roman" pitchFamily="18" charset="0"/>
              </a:rPr>
              <a:t>14/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Construit tout en bois et considéré par l’Allemagne comme un redoutable bimoteur chasseur de jour et de nuit, cet appareil britannique est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marL="514350" indent="-51435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Supermarine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Sea-hawker. 		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Curtiss P-40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Kittyhawk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De Havilland Mosquito.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Lightning P-38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Skua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4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L’ERE DE LA REACTION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7426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avion à avoir dépassé le mur du son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08920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pPr marL="971550" lvl="1" indent="-514350">
              <a:buAutoNum type="alphaLcParenR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Bell X-1.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 Dassault Mystère IV.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 De Havilland Vampire.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 MiG-15.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avion à avoir dépassé le mur du son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08920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pPr marL="971550" lvl="1" indent="-514350">
              <a:buAutoNum type="alphaLcParenR"/>
            </a:pPr>
            <a:r>
              <a:rPr lang="fr-FR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 X-1.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 Dassault Mystère IV.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 De Havilland Vampire.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 MiG-15.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1</a:t>
            </a:r>
            <a:r>
              <a:rPr lang="fr-FR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pilote français a avoir franchi le « mur » du son en 1953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était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Jacqueline 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AURIOL.		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Constantin ROZANOFF.		</a:t>
            </a:r>
          </a:p>
          <a:p>
            <a:pPr marL="0" indent="0">
              <a:buNone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René LEDUC.			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Jacques GARNERIN.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2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1</a:t>
            </a:r>
            <a:r>
              <a:rPr lang="fr-FR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pilote français a avoir franchi le « mur » du son en 1953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était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Jacqueline 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AURIOL.		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Constantin ROZANOFF.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René LEDUC.			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Jacques GARNERIN.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22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compagnie aérienne qui aura 80 ans en 2013 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6923112" cy="3921299"/>
          </a:xfrm>
          <a:ln>
            <a:noFill/>
          </a:ln>
        </p:spPr>
        <p:txBody>
          <a:bodyPr>
            <a:normAutofit/>
          </a:bodyPr>
          <a:lstStyle/>
          <a:p>
            <a:pPr marL="971550" lvl="1" indent="-514350">
              <a:buAutoNum type="alphaLcParenR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Lufthansa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British Airways.		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Sabena.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Air France.</a:t>
            </a:r>
          </a:p>
          <a:p>
            <a:pPr marL="457200" lvl="1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fr-FR" sz="2600" b="1" dirty="0" smtClean="0">
                <a:latin typeface="Times New Roman" panose="02020603050405020304" pitchFamily="18" charset="0"/>
                <a:cs typeface="Times New Roman" pitchFamily="18" charset="0"/>
              </a:rPr>
              <a:t>01/ </a:t>
            </a:r>
            <a:r>
              <a:rPr lang="fr-F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fit décoller un ballon gonflé avec de l’hydrogène quelques jours après le premier vol d’une montgolfière transportant des êtres humains. Son nom </a:t>
            </a:r>
            <a:r>
              <a:rPr lang="fr-F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Octave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Chanute.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Jacques </a:t>
            </a:r>
            <a:r>
              <a:rPr lang="fr-FR" sz="2800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Charles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Jean-François </a:t>
            </a:r>
            <a:r>
              <a:rPr lang="fr-FR" sz="28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Pilâtre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8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Rozier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Clément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Ader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9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compagnie aérienne qui aura 80 ans en 2013 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6923112" cy="3921299"/>
          </a:xfrm>
          <a:ln>
            <a:noFill/>
          </a:ln>
        </p:spPr>
        <p:txBody>
          <a:bodyPr>
            <a:normAutofit/>
          </a:bodyPr>
          <a:lstStyle/>
          <a:p>
            <a:pPr marL="971550" lvl="1" indent="-514350">
              <a:buAutoNum type="alphaLcParenR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Lufthansa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British Airways.		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Sabena.	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Air France.</a:t>
            </a:r>
          </a:p>
          <a:p>
            <a:pPr marL="457200" lvl="1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6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tour du monde sans escale en ballon s’est déroulé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1799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1899.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1999.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n’a jamais été fait.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88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tour du monde sans escale en ballon s’est déroulé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1799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1899.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1999.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n’a jamais été fait.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181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LA CONQUETE DE L’ESPACE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10178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homme à avoir posé le pied sur la Lune le 21 juillet 1969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7859216" cy="4065315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en-GB" sz="3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Glenn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          	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Alan </a:t>
            </a:r>
            <a:r>
              <a:rPr lang="en-GB" sz="3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Shepard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Neil </a:t>
            </a:r>
            <a:r>
              <a:rPr lang="en-GB" sz="3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Armstrong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Youri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Gagarine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homme à avoir posé le pied sur la Lune le 21 juillet 1969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7859216" cy="4065315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en-GB" sz="3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Glenn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          	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Alan </a:t>
            </a:r>
            <a:r>
              <a:rPr lang="en-GB" sz="3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Shepard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Neil </a:t>
            </a:r>
            <a:r>
              <a:rPr lang="en-GB" sz="3000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Armstrong</a:t>
            </a:r>
            <a:r>
              <a:rPr lang="en-GB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Youri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Gagarine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7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Parmi ces grandes figures féminines de l'aéronautique, laquelle est allée dans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l'espace?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Catherine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MAUNOURY.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Jacqueline AURIOL.	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Jacqueline COCHRANE.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Valentina TERECHKOVA.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20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Parmi ces grandes figures féminines de l'aéronautique, laquelle est allée dans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l'espace?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Catherine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MAUNOURY.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Jacqueline AURIOL.	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Jacqueline COCHRANE.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Valentina TERECHKOVA.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860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vol d’un dirigeable fut réalisé en 1852, ce dirigeable était piloté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2808312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Henry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Giffard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Jean-Marie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Bris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Otto </a:t>
            </a:r>
            <a:r>
              <a:rPr lang="en-US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Lilienthal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			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Louis </a:t>
            </a:r>
            <a:r>
              <a:rPr lang="en-US" sz="28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Blériot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premier vol d’un dirigeable fut réalisé en 1852, ce dirigeable était piloté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2808312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Henry </a:t>
            </a:r>
            <a:r>
              <a:rPr lang="fr-FR" sz="2800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Giffard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Jean-Marie </a:t>
            </a:r>
            <a:r>
              <a:rPr lang="fr-FR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Bris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Otto </a:t>
            </a:r>
            <a:r>
              <a:rPr lang="en-US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Lilienthal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			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Louis </a:t>
            </a:r>
            <a:r>
              <a:rPr lang="en-US" sz="28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Blériot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L’aile de l’Éole de Clément Ader a une forme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d’aile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marL="971550" lvl="1" indent="-514350">
              <a:buAutoNum type="alphaLcParenR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chauve-souris.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d’aigle.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 pigeon.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 vautour.</a:t>
            </a:r>
          </a:p>
          <a:p>
            <a:pPr marL="457200" lvl="1" indent="0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L’aile de l’Éole de Clément Ader a une forme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d’aile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marL="971550" lvl="1" indent="-514350">
              <a:buAutoNum type="alphaLcParenR"/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chauve-souris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d’aigle.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 pigeon.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 vautour.</a:t>
            </a:r>
          </a:p>
          <a:p>
            <a:pPr marL="457200" lvl="1" indent="0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9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anose="02020603050405020304" pitchFamily="18" charset="0"/>
                <a:cs typeface="Times New Roman" pitchFamily="18" charset="0"/>
              </a:rPr>
              <a:t>04/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frères </a:t>
            </a:r>
            <a:r>
              <a:rPr lang="fr-FR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Orville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Wilbur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Wright effectuent leur premier vol motorisé </a:t>
            </a:r>
            <a:r>
              <a:rPr 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marL="914400" lvl="1" indent="-457200">
              <a:buAutoNum type="alphaLcParenR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1890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1900.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1903.	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1912.</a:t>
            </a:r>
          </a:p>
          <a:p>
            <a:pPr marL="457200" lvl="1" indent="0">
              <a:buNone/>
            </a:pP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955</Words>
  <Application>Microsoft Office PowerPoint</Application>
  <PresentationFormat>Affichage à l'écran (4:3)</PresentationFormat>
  <Paragraphs>216</Paragraphs>
  <Slides>47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48" baseType="lpstr">
      <vt:lpstr>Thème Office</vt:lpstr>
      <vt:lpstr>BIA 2013 </vt:lpstr>
      <vt:lpstr>LES PRECURSEURS</vt:lpstr>
      <vt:lpstr>01/ Il fit décoller un ballon gonflé avec de l’hydrogène quelques jours après le premier vol d’une montgolfière transportant des êtres humains. Son nom est:</vt:lpstr>
      <vt:lpstr>01/ Il fit décoller un ballon gonflé avec de l’hydrogène quelques jours après le premier vol d’une montgolfière transportant des êtres humains. Son nom est:</vt:lpstr>
      <vt:lpstr>02/ Le premier vol d’un dirigeable fut réalisé en 1852, ce dirigeable était piloté par:</vt:lpstr>
      <vt:lpstr>02/ Le premier vol d’un dirigeable fut réalisé en 1852, ce dirigeable était piloté par:</vt:lpstr>
      <vt:lpstr>03/ L’aile de l’Éole de Clément Ader a une forme d’aile:</vt:lpstr>
      <vt:lpstr>03/ L’aile de l’Éole de Clément Ader a une forme d’aile:</vt:lpstr>
      <vt:lpstr>04/ Les frères Orville et Wilbur Wright effectuent leur premier vol motorisé en:</vt:lpstr>
      <vt:lpstr>04/ Les frères Orville et Wilbur Wright effectuent leur premier vol motorisé en:</vt:lpstr>
      <vt:lpstr>LE PREMIER CONFLIT MONDIAL (1914-1918)</vt:lpstr>
      <vt:lpstr>05/ Le premier tir à travers l’hélice blindée a été effectué par:</vt:lpstr>
      <vt:lpstr>05/ Le premier tir à travers l’hélice blindée a été effectué par:</vt:lpstr>
      <vt:lpstr>06/ Marcel Bloch (plus connu sous le nom de Marcel Dassault) s’est fait connaître pendant la Première Guerre Mondiale en créant une hélice très performante pour l’époque, il s’agit de l’hélice:</vt:lpstr>
      <vt:lpstr>06/ Marcel Bloch (plus connu sous le nom de Marcel Dassault) s’est fait connaître pendant la Première Guerre Mondiale en créant une hélice très performante pour l’époque, il s’agit de l’hélice:</vt:lpstr>
      <vt:lpstr>07/ Le premier avion "tout métal" entièrement revêtu (aile et fuselage) est né en 1915. Cet appareil est: </vt:lpstr>
      <vt:lpstr>07/ Le premier avion "tout métal" entièrement revêtu (aile et fuselage) est né en 1915. Cet appareil est: </vt:lpstr>
      <vt:lpstr>L’ENTRE DEUX GUERRES</vt:lpstr>
      <vt:lpstr>08/ Le premier constructeur français à lancer une ligne aéropostale entre la France et l’Amérique du sud est:</vt:lpstr>
      <vt:lpstr>08/ Le premier constructeur français à lancer une ligne aéropostale entre la France et l’Amérique du sud est:</vt:lpstr>
      <vt:lpstr>09/ La Française Adrienne Bolland est devenue célèbre en 1921 pour avoir franchi:</vt:lpstr>
      <vt:lpstr>09/ La Française Adrienne Bolland est devenue célèbre en 1921 pour avoir franchi:</vt:lpstr>
      <vt:lpstr>10/ La première traversée sans escale, d’Est en Ouest, de l'Atlantique Nord est réalisée par:</vt:lpstr>
      <vt:lpstr>10/ La première traversée sans escale, d’Est en Ouest, de l'Atlantique Nord est réalisée par:</vt:lpstr>
      <vt:lpstr>11/ Considéré par les historiens comme l'avion du 20ème siècle, le Douglas DC-3 a effectué son premier vol en:</vt:lpstr>
      <vt:lpstr>11/ Considéré par les historiens comme l'avion du 20ème siècle, le Douglas DC-3 a effectué son premier vol en:</vt:lpstr>
      <vt:lpstr>LA SECONDE GUERRE MONDIALE</vt:lpstr>
      <vt:lpstr>12/ L'attaque japonaise contre Pearl Harbor, le 7 décembre 1941, fut effectuée:</vt:lpstr>
      <vt:lpstr>12/ L'attaque japonaise contre Pearl Harbor, le 7 décembre 1941, fut effectuée:</vt:lpstr>
      <vt:lpstr>13/ Le premier avion à réaction au monde engagé en combat aérien a été le:</vt:lpstr>
      <vt:lpstr>13/ Le premier avion à réaction au monde engagé en combat aérien a été le:</vt:lpstr>
      <vt:lpstr>14/ Construit tout en bois et considéré par l’Allemagne comme un redoutable bimoteur chasseur de jour et de nuit, cet appareil britannique est le:</vt:lpstr>
      <vt:lpstr>14/ Construit tout en bois et considéré par l’Allemagne comme un redoutable bimoteur chasseur de jour et de nuit, cet appareil britannique est le:</vt:lpstr>
      <vt:lpstr>L’ERE DE LA REACTION</vt:lpstr>
      <vt:lpstr>15/ Le premier avion à avoir dépassé le mur du son est:</vt:lpstr>
      <vt:lpstr>15/ Le premier avion à avoir dépassé le mur du son est:</vt:lpstr>
      <vt:lpstr>16/ Le 1er pilote français a avoir franchi le « mur » du son en 1953 était:</vt:lpstr>
      <vt:lpstr>16/ Le 1er pilote français a avoir franchi le « mur » du son en 1953 était:</vt:lpstr>
      <vt:lpstr>17/ La compagnie aérienne qui aura 80 ans en 2013 est:</vt:lpstr>
      <vt:lpstr>17/ La compagnie aérienne qui aura 80 ans en 2013 est:</vt:lpstr>
      <vt:lpstr>18/ Le premier tour du monde sans escale en ballon s’est déroulé en:</vt:lpstr>
      <vt:lpstr>18/ Le premier tour du monde sans escale en ballon s’est déroulé en:</vt:lpstr>
      <vt:lpstr>LA CONQUETE DE L’ESPACE</vt:lpstr>
      <vt:lpstr>19/ Le premier homme à avoir posé le pied sur la Lune le 21 juillet 1969 est:</vt:lpstr>
      <vt:lpstr>19/ Le premier homme à avoir posé le pied sur la Lune le 21 juillet 1969 est:</vt:lpstr>
      <vt:lpstr>20/ Parmi ces grandes figures féminines de l'aéronautique, laquelle est allée dans l'espace?</vt:lpstr>
      <vt:lpstr>20/ Parmi ces grandes figures féminines de l'aéronautique, laquelle est allée dans l'espace?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 2010</dc:title>
  <dc:creator>Laurent</dc:creator>
  <cp:lastModifiedBy>Laurent Leroy</cp:lastModifiedBy>
  <cp:revision>118</cp:revision>
  <dcterms:created xsi:type="dcterms:W3CDTF">2012-12-08T20:32:06Z</dcterms:created>
  <dcterms:modified xsi:type="dcterms:W3CDTF">2014-05-06T19:43:21Z</dcterms:modified>
</cp:coreProperties>
</file>