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258" r:id="rId3"/>
    <p:sldId id="304" r:id="rId4"/>
    <p:sldId id="428" r:id="rId5"/>
    <p:sldId id="409" r:id="rId6"/>
    <p:sldId id="429" r:id="rId7"/>
    <p:sldId id="387" r:id="rId8"/>
    <p:sldId id="430" r:id="rId9"/>
    <p:sldId id="306" r:id="rId10"/>
    <p:sldId id="431" r:id="rId11"/>
    <p:sldId id="308" r:id="rId12"/>
    <p:sldId id="432" r:id="rId13"/>
    <p:sldId id="349" r:id="rId14"/>
    <p:sldId id="310" r:id="rId15"/>
    <p:sldId id="433" r:id="rId16"/>
    <p:sldId id="312" r:id="rId17"/>
    <p:sldId id="434" r:id="rId18"/>
    <p:sldId id="314" r:id="rId19"/>
    <p:sldId id="435" r:id="rId20"/>
    <p:sldId id="353" r:id="rId21"/>
    <p:sldId id="316" r:id="rId22"/>
    <p:sldId id="436" r:id="rId23"/>
    <p:sldId id="318" r:id="rId24"/>
    <p:sldId id="437" r:id="rId25"/>
    <p:sldId id="323" r:id="rId26"/>
    <p:sldId id="438" r:id="rId27"/>
    <p:sldId id="362" r:id="rId28"/>
    <p:sldId id="325" r:id="rId29"/>
    <p:sldId id="440" r:id="rId30"/>
    <p:sldId id="439" r:id="rId31"/>
    <p:sldId id="441" r:id="rId32"/>
    <p:sldId id="329" r:id="rId33"/>
    <p:sldId id="442" r:id="rId34"/>
    <p:sldId id="331" r:id="rId35"/>
    <p:sldId id="443" r:id="rId36"/>
    <p:sldId id="426" r:id="rId37"/>
    <p:sldId id="333" r:id="rId38"/>
    <p:sldId id="444" r:id="rId39"/>
    <p:sldId id="335" r:id="rId40"/>
    <p:sldId id="445" r:id="rId41"/>
    <p:sldId id="337" r:id="rId42"/>
    <p:sldId id="446" r:id="rId43"/>
    <p:sldId id="427" r:id="rId44"/>
    <p:sldId id="339" r:id="rId45"/>
    <p:sldId id="449" r:id="rId46"/>
    <p:sldId id="341" r:id="rId47"/>
    <p:sldId id="448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0" d="100"/>
          <a:sy n="50" d="100"/>
        </p:scale>
        <p:origin x="-72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2012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Qui a traversé la Manche pour la 1ère fois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 avion: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Louis Blériot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René Fonck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Henri Guillaumet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Adrienne Bolland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André Jacques Garnerin connu pour avoir inventé le parachute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était pilote d’hélicoptère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 remporté des concours de vol à voile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était aérostier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 participé à la mise au point des premiers moteurs fusées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André Jacques Garnerin connu pour avoir inventé le parachute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était pilote d’hélicoptère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 remporté des concours de vol à voile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était aérostier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 participé à la mise au point des premiers moteurs fusées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L’ENTRE DEUX GUERRES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L’Aéropostale a été créée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Louis Blériot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Didier Daurat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Jean Mermoz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Pierre Georges Latécoère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L’Aéropostale a été créée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Louis Blériot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Didier Daurat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Jean Mermoz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Pierre Georges Latécoère</a:t>
            </a:r>
            <a:endParaRPr lang="fr-FR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En 1921, la Française Adrienne Bolland franchit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Alpes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Pyrénées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Méditerranée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Andes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En 1921, la Française Adrienne Bolland franchit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Alpes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Pyrénées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Méditerranée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Andes</a:t>
            </a:r>
            <a:endParaRPr lang="fr-FR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Paris New York est effectué en avion pour la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fois en 1930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Dieudonné Costes et Maurice Bellonte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Dieudonné Costes et Joseph Le Bris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Antoine de Saint Exupéry et Maurice Bellonte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Geoffrey de Havilland et Glenn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Curtiss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Paris New York est effectué en avion pour la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fois en 1930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Dieudonné Costes et Maurice Bellonte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Dieudonné Costes et Joseph Le Bris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Antoine de Saint Exupéry et Maurice Bellonte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Geoffrey de Havilland et Glenn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Curtiss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PRECURSEURS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DEUXIEME 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L’attaque japonaise contre Pearl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Harbor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, en 1941, a été effectuée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l’aéronautique navale Japonaise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l’armée de l’air Japonaise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des sous marins Japonais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des dirigeables Japonais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L’attaque japonaise contre Pearl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Harbor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, en 1941, a été effectuée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l’aéronautique navale Japonaise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l’armée de l’air Japonaise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des sous marins Japonais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des dirigeables Japonais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La ville qui fut la première victime d’un bombardement aérien massif par la Légion Condor de l’aviation Allemande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Hambourg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Pearl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Harbor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Guernica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Londres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La ville qui fut la première victime d’un bombardement aérien massif par la Légion Condor de l’aviation Allemande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Hambourg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Pearl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Harbor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Guernica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Londres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L’as des as des pilotes de chasse Français de la seconde guerre mondiale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René Mouchotte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Antoine de Saint Exupéry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Kostia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Rozanoff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Pierre Clostermann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L’as des as des pilotes de chasse Français de la seconde guerre mondiale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René Mouchotte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Antoine de Saint Exupéry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Kostia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Rozanoff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Pierre Clostermann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L’ERE DE LA REACTION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Le nom des premiers avions d’affaire de la société Dassault est suivi d’un numéro. Ce nom est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Mystère puis Falcon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Challenger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Cougar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Le nom des premiers avions d’affaire de la société Dassault est suivi d’un numéro. Ce nom est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Mystère puis Falcon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Challenger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Cougar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Le ballon qui transporta pour la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fois des êtres humains en 1783, était gonflé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au gaz de ville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b) à l’hydrogène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c) à l’air chaud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à l’hélium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Le « Concorde » a eu un rival qui s’appelait: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C5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Galaxy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l’Antonov 22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Mig 25 « Blackjack »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Tupolev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144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Le « Concorde » a eu un rival qui s’appelait: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C5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Galaxy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l’Antonov 22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Mig 25 « Blackjack »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Tupolev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144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Le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avion à réaction au monde à avoir été mis en service dans les compagnies aériennes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De Havilland « 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Comet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 »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Boeing 707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Sud Aviation SE 210 « Caravelle »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Tupolev 104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Le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avion à réaction au monde à avoir été mis en service dans les compagnies aériennes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De Havilland « </a:t>
            </a:r>
            <a:r>
              <a:rPr lang="fr-FR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Comet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»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Boeing 707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Sud Aviation SE 210 « Caravelle »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Tupolev 104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Ces dernières années, les constructeurs européens ont conçu et créé plusieurs avions, sauf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 A380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Falcon 7X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 A400M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Lockheed F35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Lightning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II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Ces dernières années, les constructeurs européens ont conçu et créé plusieurs avions, sauf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 A380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Falcon 7X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Airbus A400M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Lockheed F35 </a:t>
            </a:r>
            <a:r>
              <a:rPr lang="fr-FR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Lightning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ESPACE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17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La station orbitale internationale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lvl="1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constitue le plus grand des objets artificiels placés en orbite terrestre</a:t>
            </a:r>
          </a:p>
          <a:p>
            <a:pPr lvl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depuis 2009, a un équipage international permanent qui séjourne et qui est relevé régulièrement</a:t>
            </a:r>
          </a:p>
          <a:p>
            <a:pPr lvl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 été créée par la NASA, l’agence spatiale fédérale Russe, et les agences spatiales Européennes (ESA), Japonaise, Brésilienne et Canadienne</a:t>
            </a:r>
          </a:p>
          <a:p>
            <a:pPr lvl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toutes les affirmations sont exactes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La station orbitale internationale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lvl="1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constitue le plus grand des objets artificiels placés en orbite terrestre</a:t>
            </a:r>
          </a:p>
          <a:p>
            <a:pPr lvl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depuis 2009, a un équipage international permanent qui séjourne et qui est relevé régulièrement</a:t>
            </a:r>
          </a:p>
          <a:p>
            <a:pPr lvl="1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 été créée par la NASA, l’agence spatiale fédérale Russe, et les agences spatiales Européennes (ESA), Japonaise, Brésilienne et Canadienne</a:t>
            </a:r>
          </a:p>
          <a:p>
            <a:pPr lvl="1"/>
            <a:r>
              <a:rPr lang="fr-F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les affirmations sont exactes</a:t>
            </a:r>
            <a:endParaRPr lang="fr-FR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7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Le premier lancement d’une fusée balistique stratosphérique appelée « V2 », a été effectué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1926 par Goddard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1917 par Tsiolkovski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1921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Korolev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en 1942 par Von Braun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Le ballon qui transporta pour la 1</a:t>
            </a:r>
            <a:r>
              <a:rPr lang="fr-FR" sz="3000" b="1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fois des êtres humains en 1783, était gonflé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au gaz de ville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b) à l’hydrogène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à l’air chaud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à l’hélium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Le premier lancement d’une fusée balistique stratosphérique appelée « V2 », a été effectué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1926 par Goddard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1917 par Tsiolkovski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1921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Korolev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en 1942 par Von Braun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Le premier vol orbital a été effectué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Youri Gagarine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Alan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Shepard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Valentina Terechkova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Franck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Borman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Le premier vol orbital a été effectué par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Youri Gagarine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Alan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Shepard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Valentina Terechkova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Franck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Borman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4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DIVERS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90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L’appareil représenté ci-contre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5482952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 Voyager de Burt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Rutan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Impulse de Bertrand Piccard et André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Borschberg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l’aile volante de Francis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Rogallo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le Cricri électrique de Michel Colomban et Francis Sellier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MEDIAS\Cours BIA clé USB\Divers\BIA annales\Correction BIA 2012\M5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3220652" cy="22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L’appareil représenté ci-contre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5482952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 Voyager de Burt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Rutan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Impulse de Bertrand Piccard et André </a:t>
            </a:r>
            <a:r>
              <a:rPr lang="fr-FR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Borschberg</a:t>
            </a:r>
            <a:endParaRPr lang="fr-FR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l’aile volante de Francis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Rogallo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le Cricri électrique de Michel Colomban et Francis Sellier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MEDIAS\Cours BIA clé USB\Divers\BIA annales\Correction BIA 2012\M5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3220652" cy="22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Replacez ces avions mythiques dans l’ordre chronologique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Spitfire,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XIII, Bell X1, Concorde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Spitfire,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XIII, Bell X1, Concorde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XIII, Spitfire, Bell X1, Concorde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XIII, Spitfire,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Concorde, Bell X1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Replacez ces avions mythiques dans l’ordre chronologique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Spitfire,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XIII, Bell X1, Concorde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Spitfire,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XIII, Bell X1, Concorde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XIII, Spitfire, Bell X1, Concorde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XIII, Spitfire,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Concorde, Bell X1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02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Le grand inspirateur des frères Wright a été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Octave Chanute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Clément Ader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Gabriel Voisin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Lindberg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Le grand inspirateur des frères Wright a été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Octave Chanute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Clément Ader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Gabriel Voisin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Lindberg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L’Eole de Clément Ader était équipé d’un moteur</a:t>
            </a:r>
            <a:r>
              <a:rPr lang="fr-FR" sz="3200" b="1" dirty="0"/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essence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vapeur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gaz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L’Eole de Clément Ader était équipé d’un moteur</a:t>
            </a:r>
            <a:r>
              <a:rPr lang="fr-FR" sz="3200" b="1" dirty="0"/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essence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vapeur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gaz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Qui a traversé la Manche pour la 1ère fois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 avion: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Louis Blériot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René Fonck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Henri Guillaumet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Adrienne Bolland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1428</Words>
  <Application>Microsoft Office PowerPoint</Application>
  <PresentationFormat>Affichage à l'écran (4:3)</PresentationFormat>
  <Paragraphs>216</Paragraphs>
  <Slides>47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Thème Office</vt:lpstr>
      <vt:lpstr>BIA 2012 </vt:lpstr>
      <vt:lpstr>PRECURSEURS</vt:lpstr>
      <vt:lpstr>01/ Le ballon qui transporta pour la 1ère fois des êtres humains en 1783, était gonflé :</vt:lpstr>
      <vt:lpstr>01/ Le ballon qui transporta pour la 1ère fois des êtres humains en 1783, était gonflé :</vt:lpstr>
      <vt:lpstr>02/ Le grand inspirateur des frères Wright a été  :</vt:lpstr>
      <vt:lpstr>02/ Le grand inspirateur des frères Wright a été  :</vt:lpstr>
      <vt:lpstr>03/ L’Eole de Clément Ader était équipé d’un moteur  :</vt:lpstr>
      <vt:lpstr>03/ L’Eole de Clément Ader était équipé d’un moteur  :</vt:lpstr>
      <vt:lpstr>04/ Qui a traversé la Manche pour la 1ère fois en avion:</vt:lpstr>
      <vt:lpstr>04/ Qui a traversé la Manche pour la 1ère fois en avion:</vt:lpstr>
      <vt:lpstr>05/ André Jacques Garnerin connu pour avoir inventé le parachute  :</vt:lpstr>
      <vt:lpstr>05/ André Jacques Garnerin connu pour avoir inventé le parachute  :</vt:lpstr>
      <vt:lpstr>L’ENTRE DEUX GUERRES</vt:lpstr>
      <vt:lpstr>06/ L’Aéropostale a été créée par :</vt:lpstr>
      <vt:lpstr>06/ L’Aéropostale a été créée par :</vt:lpstr>
      <vt:lpstr>07/ En 1921, la Française Adrienne Bolland franchit : </vt:lpstr>
      <vt:lpstr>07/ En 1921, la Française Adrienne Bolland franchit : </vt:lpstr>
      <vt:lpstr>08/ Paris New York est effectué en avion pour la 1ère fois en 1930 par :</vt:lpstr>
      <vt:lpstr>08/ Paris New York est effectué en avion pour la 1ère fois en 1930 par :</vt:lpstr>
      <vt:lpstr>DEUXIEME GUERRE MONDIALE</vt:lpstr>
      <vt:lpstr>09/ L’attaque japonaise contre Pearl Harbor, en 1941, a été effectuée par :</vt:lpstr>
      <vt:lpstr>09/ L’attaque japonaise contre Pearl Harbor, en 1941, a été effectuée par :</vt:lpstr>
      <vt:lpstr>10/ La ville qui fut la première victime d’un bombardement aérien massif par la Légion Condor de l’aviation Allemande est :</vt:lpstr>
      <vt:lpstr>10/ La ville qui fut la première victime d’un bombardement aérien massif par la Légion Condor de l’aviation Allemande est :</vt:lpstr>
      <vt:lpstr>11/ L’as des as des pilotes de chasse Français de la seconde guerre mondiale est :</vt:lpstr>
      <vt:lpstr>11/ L’as des as des pilotes de chasse Français de la seconde guerre mondiale est :</vt:lpstr>
      <vt:lpstr>L’ERE DE LA REACTION</vt:lpstr>
      <vt:lpstr>12/ Le nom des premiers avions d’affaire de la société Dassault est suivi d’un numéro. Ce nom est :</vt:lpstr>
      <vt:lpstr>12/ Le nom des premiers avions d’affaire de la société Dassault est suivi d’un numéro. Ce nom est :</vt:lpstr>
      <vt:lpstr>13/ Le « Concorde » a eu un rival qui s’appelait:</vt:lpstr>
      <vt:lpstr>13/ Le « Concorde » a eu un rival qui s’appelait:</vt:lpstr>
      <vt:lpstr>14/ Le 1er avion à réaction au monde à avoir été mis en service dans les compagnies aériennes est  :</vt:lpstr>
      <vt:lpstr>14/ Le 1er avion à réaction au monde à avoir été mis en service dans les compagnies aériennes est  :</vt:lpstr>
      <vt:lpstr>15/ Ces dernières années, les constructeurs européens ont conçu et créé plusieurs avions, sauf ?</vt:lpstr>
      <vt:lpstr>15/ Ces dernières années, les constructeurs européens ont conçu et créé plusieurs avions, sauf ?</vt:lpstr>
      <vt:lpstr>ESPACE</vt:lpstr>
      <vt:lpstr>16/ La station orbitale internationale   :</vt:lpstr>
      <vt:lpstr>16/ La station orbitale internationale   :</vt:lpstr>
      <vt:lpstr>17/ Le premier lancement d’une fusée balistique stratosphérique appelée « V2 », a été effectué :</vt:lpstr>
      <vt:lpstr>17/ Le premier lancement d’une fusée balistique stratosphérique appelée « V2 », a été effectué :</vt:lpstr>
      <vt:lpstr>18/ Le premier vol orbital a été effectué par  :</vt:lpstr>
      <vt:lpstr>18/ Le premier vol orbital a été effectué par  :</vt:lpstr>
      <vt:lpstr>DIVERS</vt:lpstr>
      <vt:lpstr>19/ L’appareil représenté ci-contre est :</vt:lpstr>
      <vt:lpstr>19/ L’appareil représenté ci-contre est :</vt:lpstr>
      <vt:lpstr>20/ Replacez ces avions mythiques dans l’ordre chronologique :</vt:lpstr>
      <vt:lpstr>20/ Replacez ces avions mythiques dans l’ordre chronologique 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113</cp:revision>
  <dcterms:created xsi:type="dcterms:W3CDTF">2012-12-08T20:32:06Z</dcterms:created>
  <dcterms:modified xsi:type="dcterms:W3CDTF">2013-04-14T15:42:40Z</dcterms:modified>
</cp:coreProperties>
</file>