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0"/>
  </p:notesMasterIdLst>
  <p:sldIdLst>
    <p:sldId id="257" r:id="rId2"/>
    <p:sldId id="258" r:id="rId3"/>
    <p:sldId id="304" r:id="rId4"/>
    <p:sldId id="440" r:id="rId5"/>
    <p:sldId id="409" r:id="rId6"/>
    <p:sldId id="441" r:id="rId7"/>
    <p:sldId id="387" r:id="rId8"/>
    <p:sldId id="442" r:id="rId9"/>
    <p:sldId id="306" r:id="rId10"/>
    <p:sldId id="443" r:id="rId11"/>
    <p:sldId id="349" r:id="rId12"/>
    <p:sldId id="308" r:id="rId13"/>
    <p:sldId id="444" r:id="rId14"/>
    <p:sldId id="310" r:id="rId15"/>
    <p:sldId id="445" r:id="rId16"/>
    <p:sldId id="353" r:id="rId17"/>
    <p:sldId id="312" r:id="rId18"/>
    <p:sldId id="446" r:id="rId19"/>
    <p:sldId id="314" r:id="rId20"/>
    <p:sldId id="447" r:id="rId21"/>
    <p:sldId id="316" r:id="rId22"/>
    <p:sldId id="448" r:id="rId23"/>
    <p:sldId id="318" r:id="rId24"/>
    <p:sldId id="449" r:id="rId25"/>
    <p:sldId id="323" r:id="rId26"/>
    <p:sldId id="450" r:id="rId27"/>
    <p:sldId id="362" r:id="rId28"/>
    <p:sldId id="325" r:id="rId29"/>
    <p:sldId id="451" r:id="rId30"/>
    <p:sldId id="439" r:id="rId31"/>
    <p:sldId id="452" r:id="rId32"/>
    <p:sldId id="426" r:id="rId33"/>
    <p:sldId id="329" r:id="rId34"/>
    <p:sldId id="453" r:id="rId35"/>
    <p:sldId id="331" r:id="rId36"/>
    <p:sldId id="454" r:id="rId37"/>
    <p:sldId id="333" r:id="rId38"/>
    <p:sldId id="457" r:id="rId39"/>
    <p:sldId id="455" r:id="rId40"/>
    <p:sldId id="456" r:id="rId41"/>
    <p:sldId id="427" r:id="rId42"/>
    <p:sldId id="337" r:id="rId43"/>
    <p:sldId id="458" r:id="rId44"/>
    <p:sldId id="339" r:id="rId45"/>
    <p:sldId id="459" r:id="rId46"/>
    <p:sldId id="460" r:id="rId47"/>
    <p:sldId id="341" r:id="rId48"/>
    <p:sldId id="461" r:id="rId4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350" autoAdjust="0"/>
  </p:normalViewPr>
  <p:slideViewPr>
    <p:cSldViewPr>
      <p:cViewPr varScale="1">
        <p:scale>
          <a:sx n="50" d="100"/>
          <a:sy n="50" d="100"/>
        </p:scale>
        <p:origin x="-72" y="-3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86EF0-A365-4098-A48C-E3DA180145E2}" type="datetimeFigureOut">
              <a:rPr lang="fr-FR" smtClean="0"/>
              <a:t>14/04/2013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4685FC-2530-4C32-A406-9EE36D79C9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413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450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8450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6621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66215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109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8109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42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213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4685FC-2530-4C32-A406-9EE36D79C936}" type="slidenum">
              <a:rPr lang="fr-FR" smtClean="0"/>
              <a:t>43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213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14/04/2013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602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14/04/2013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910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14/04/2013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2764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14/04/2013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365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14/04/2013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310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14/04/2013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1658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14/04/2013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1300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14/04/2013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007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14/04/2013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068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14/04/2013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564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ABB1F-ACF7-4F76-969F-400009B51D0F}" type="datetimeFigureOut">
              <a:rPr lang="fr-FR" smtClean="0"/>
              <a:t>14/04/2013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227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ABB1F-ACF7-4F76-969F-400009B51D0F}" type="datetimeFigureOut">
              <a:rPr lang="fr-FR" smtClean="0"/>
              <a:t>14/04/2013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FF22F-A577-4DC8-A8CF-C1CD49F78CF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8037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/>
          <a:lstStyle/>
          <a:p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BIA 2011</a:t>
            </a:r>
            <a:br>
              <a:rPr lang="fr-FR" dirty="0" smtClean="0">
                <a:latin typeface="Times New Roman" pitchFamily="18" charset="0"/>
                <a:cs typeface="Times New Roman" pitchFamily="18" charset="0"/>
              </a:rPr>
            </a:br>
            <a:endParaRPr lang="fr-F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/>
          <a:lstStyle/>
          <a:p>
            <a:pPr marL="0" indent="0" algn="ctr">
              <a:buNone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HISTOIRE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3521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04/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L'aéronef qui a traversé la Manche pour  la première fois était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un ballon, en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1785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un dirigeable, en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1852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un avion, en 1909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un hydravion, en 1911</a:t>
            </a:r>
          </a:p>
        </p:txBody>
      </p:sp>
    </p:spTree>
    <p:extLst>
      <p:ext uri="{BB962C8B-B14F-4D97-AF65-F5344CB8AC3E}">
        <p14:creationId xmlns:p14="http://schemas.microsoft.com/office/powerpoint/2010/main" val="106902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LE PREMIER CONFLIT MONDIAL 14-18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2269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05/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premier tir  à travers l'hélice blindée  a été effectué  par 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0888"/>
            <a:ext cx="7643192" cy="3705275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Edouard de NIEUPORT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Avro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 LANCASTER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Roland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GARROS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Pierre FITERMAN</a:t>
            </a:r>
          </a:p>
        </p:txBody>
      </p:sp>
    </p:spTree>
    <p:extLst>
      <p:ext uri="{BB962C8B-B14F-4D97-AF65-F5344CB8AC3E}">
        <p14:creationId xmlns:p14="http://schemas.microsoft.com/office/powerpoint/2010/main" val="195547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05/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premier tir  à travers l'hélice blindée  a été effectué  par 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0888"/>
            <a:ext cx="7643192" cy="3705275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Edouard de NIEUPORT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Avro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 LANCASTER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Roland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GARROS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Pierre FITERMAN</a:t>
            </a:r>
          </a:p>
        </p:txBody>
      </p:sp>
    </p:spTree>
    <p:extLst>
      <p:ext uri="{BB962C8B-B14F-4D97-AF65-F5344CB8AC3E}">
        <p14:creationId xmlns:p14="http://schemas.microsoft.com/office/powerpoint/2010/main" val="3762923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06/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sont  des pilotes 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64904"/>
            <a:ext cx="7643192" cy="3561259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de chasse ayant obtenu 5 victoires ou plus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de bombardier ayant réussi 15 bombardements derrière les lignes ennemies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de reconnaissance  ayant effectué 25 missions ou plus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tous chefs d'escadrille</a:t>
            </a:r>
          </a:p>
        </p:txBody>
      </p:sp>
    </p:spTree>
    <p:extLst>
      <p:ext uri="{BB962C8B-B14F-4D97-AF65-F5344CB8AC3E}">
        <p14:creationId xmlns:p14="http://schemas.microsoft.com/office/powerpoint/2010/main" val="408353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06/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Les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sont  des pilotes 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564904"/>
            <a:ext cx="7643192" cy="3561259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de chasse ayant obtenu 5 victoires ou plus</a:t>
            </a:r>
            <a:endParaRPr lang="fr-FR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de bombardier ayant réussi 15 bombardements derrière les lignes ennemies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de reconnaissance  ayant effectué 25 missions ou plus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tous chefs d'escadrille</a:t>
            </a:r>
          </a:p>
        </p:txBody>
      </p:sp>
    </p:spTree>
    <p:extLst>
      <p:ext uri="{BB962C8B-B14F-4D97-AF65-F5344CB8AC3E}">
        <p14:creationId xmlns:p14="http://schemas.microsoft.com/office/powerpoint/2010/main" val="43729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ENTRE DEUX GUERRES MONDIALES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02139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07/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Charles LINDBERGH a traversé l'Atlantique Nord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: 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1919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1920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1927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l930</a:t>
            </a:r>
          </a:p>
        </p:txBody>
      </p:sp>
    </p:spTree>
    <p:extLst>
      <p:ext uri="{BB962C8B-B14F-4D97-AF65-F5344CB8AC3E}">
        <p14:creationId xmlns:p14="http://schemas.microsoft.com/office/powerpoint/2010/main" val="365559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07/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Charles LINDBERGH a traversé l'Atlantique Nord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en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 : 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1919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1920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1927</a:t>
            </a:r>
            <a:endParaRPr lang="fr-FR" sz="3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l930</a:t>
            </a:r>
          </a:p>
        </p:txBody>
      </p:sp>
    </p:spTree>
    <p:extLst>
      <p:ext uri="{BB962C8B-B14F-4D97-AF65-F5344CB8AC3E}">
        <p14:creationId xmlns:p14="http://schemas.microsoft.com/office/powerpoint/2010/main" val="67777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08/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Ces femmes  furent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toutes 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des aviatrices célèbres  de l'Entre-Deux-Guerres, sauf une : laquelle?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Amelia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Earhardt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Adrienne Bolland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Maryse Bastié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Valentina 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Tereshkova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62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>
                <a:latin typeface="Times New Roman" pitchFamily="18" charset="0"/>
                <a:cs typeface="Times New Roman" pitchFamily="18" charset="0"/>
              </a:rPr>
              <a:t>LES DEBUTS DE L’AVIATION</a:t>
            </a:r>
            <a:endParaRPr lang="fr-F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0835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08/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Ces femmes  furent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toutes 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des aviatrices célèbres  de l'Entre-Deux-Guerres, sauf une : laquelle?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Amelia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Earhardt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Adrienne Bolland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Maryse Bastié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Valentina </a:t>
            </a:r>
            <a:r>
              <a:rPr lang="fr-FR" sz="3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Tereshkova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81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09/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L'armée de l'air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Française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a été créée en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1901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1914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1933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1947</a:t>
            </a:r>
          </a:p>
        </p:txBody>
      </p:sp>
    </p:spTree>
    <p:extLst>
      <p:ext uri="{BB962C8B-B14F-4D97-AF65-F5344CB8AC3E}">
        <p14:creationId xmlns:p14="http://schemas.microsoft.com/office/powerpoint/2010/main" val="290914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09/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L'armée de l'air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Française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a été créée en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6995120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1901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1914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1933</a:t>
            </a:r>
            <a:endParaRPr lang="fr-FR" sz="3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1947</a:t>
            </a:r>
          </a:p>
        </p:txBody>
      </p:sp>
    </p:spTree>
    <p:extLst>
      <p:ext uri="{BB962C8B-B14F-4D97-AF65-F5344CB8AC3E}">
        <p14:creationId xmlns:p14="http://schemas.microsoft.com/office/powerpoint/2010/main" val="308250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10/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L'AEROPOSTALE a été créée par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87208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Louis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BLERIOT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Pierre Georges Latécoère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Henri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GUILLAUMET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Antoine de SAINT-EXUPERY</a:t>
            </a:r>
          </a:p>
        </p:txBody>
      </p:sp>
    </p:spTree>
    <p:extLst>
      <p:ext uri="{BB962C8B-B14F-4D97-AF65-F5344CB8AC3E}">
        <p14:creationId xmlns:p14="http://schemas.microsoft.com/office/powerpoint/2010/main" val="313888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10/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L'AEROPOSTALE a été créée par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87208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Louis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BLERIOT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Pierre Georges Latécoère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Henri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GUILLAUMET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Antoine de SAINT-EXUPERY</a:t>
            </a:r>
          </a:p>
        </p:txBody>
      </p:sp>
    </p:spTree>
    <p:extLst>
      <p:ext uri="{BB962C8B-B14F-4D97-AF65-F5344CB8AC3E}">
        <p14:creationId xmlns:p14="http://schemas.microsoft.com/office/powerpoint/2010/main" val="107329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11/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En 1937 le dirigeable Hindenburg brûle   en faisant 36 victimes. Il était gonflé au 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dihydrogène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dioxygène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diazote</a:t>
            </a: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butane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79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11/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En 1937 le dirigeable Hindenburg brûle   en faisant 36 victimes. Il était gonflé au 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643192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dihydrogène</a:t>
            </a:r>
            <a:endParaRPr lang="fr-FR" sz="3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dioxygène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diazote</a:t>
            </a: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butane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55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LA SECONDE GUERRE MONDIALE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7426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12/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Antoine de SAINT EXUPERY disparaît en 1944, à bord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d'un 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Dewoitine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-520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Supermarine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Spitfire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Messerschmitt-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109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Lockheed P-38 Lightning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82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12/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Antoine de SAINT EXUPERY disparaît en 1944, à bord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d'un 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Dewoitine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-520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Supermarine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Spitfire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Messerschmitt-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109 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Lockheed P-38 Lightning</a:t>
            </a:r>
            <a:endParaRPr lang="fr-FR" sz="3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44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01/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André Garnerin (1769-1823) s'est illustré par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859216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ses ascensions en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montgolfière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la traversée de la Manche en ballon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premier saut en parachute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l'invention de l'hélice</a:t>
            </a:r>
          </a:p>
        </p:txBody>
      </p:sp>
    </p:spTree>
    <p:extLst>
      <p:ext uri="{BB962C8B-B14F-4D97-AF65-F5344CB8AC3E}">
        <p14:creationId xmlns:p14="http://schemas.microsoft.com/office/powerpoint/2010/main" val="76962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13/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Durant la bataille d'Angleterre de juillet à septembre 1940, lequel de ces avions n'a pas été engagé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Hawker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Huricane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Messerschiitt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Bf-109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le 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Supermarine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Spitfire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Spad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 XIII</a:t>
            </a:r>
          </a:p>
        </p:txBody>
      </p:sp>
    </p:spTree>
    <p:extLst>
      <p:ext uri="{BB962C8B-B14F-4D97-AF65-F5344CB8AC3E}">
        <p14:creationId xmlns:p14="http://schemas.microsoft.com/office/powerpoint/2010/main" val="261941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13/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Durant la bataille d'Angleterre de juillet à septembre 1940, lequel de ces avions n'a pas été engagé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Hawker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Huricane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Messerschiitt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Bf-109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le 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Supermarine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Spitfire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Spad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XIII</a:t>
            </a:r>
          </a:p>
        </p:txBody>
      </p:sp>
    </p:spTree>
    <p:extLst>
      <p:ext uri="{BB962C8B-B14F-4D97-AF65-F5344CB8AC3E}">
        <p14:creationId xmlns:p14="http://schemas.microsoft.com/office/powerpoint/2010/main" val="416780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L’ERE DE LA REACTION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410178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14/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André TURCAT est connu pour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7643192" cy="4065315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être le premier pilote de ligne à effectuer les vols commerciaux transatlantiques avec passagers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avoir été un des pilotes d'essais du Concorde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être le premier pilote français à avoir franchi le mur du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son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être le premier parachutiste d'essai à avoir effectué une chute libre sans parachute</a:t>
            </a:r>
          </a:p>
        </p:txBody>
      </p:sp>
    </p:spTree>
    <p:extLst>
      <p:ext uri="{BB962C8B-B14F-4D97-AF65-F5344CB8AC3E}">
        <p14:creationId xmlns:p14="http://schemas.microsoft.com/office/powerpoint/2010/main" val="59087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14/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André TURCAT est connu pour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7643192" cy="4065315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être le premier pilote de ligne à effectuer les vols commerciaux transatlantiques avec passagers</a:t>
            </a:r>
          </a:p>
          <a:p>
            <a:pPr lvl="1"/>
            <a:r>
              <a:rPr lang="fr-FR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avoir été un des pilotes d'essais du Concorde</a:t>
            </a:r>
            <a:endParaRPr lang="fr-FR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être le premier pilote français à avoir franchi le mur du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son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être le premier parachutiste d'essai à avoir effectué une chute libre sans parachute</a:t>
            </a:r>
          </a:p>
        </p:txBody>
      </p:sp>
    </p:spTree>
    <p:extLst>
      <p:ext uri="{BB962C8B-B14F-4D97-AF65-F5344CB8AC3E}">
        <p14:creationId xmlns:p14="http://schemas.microsoft.com/office/powerpoint/2010/main" val="40696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15/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L'avion  de combat français Mirage III était équipé d'un  réacteur  produit  par la firme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2708920"/>
            <a:ext cx="7560840" cy="3201219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Rolls-Royce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S.N.E.C.M.A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General Electric 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Pratt et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Whitney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02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15/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L'avion  de combat français Mirage III était équipé d'un  réacteur  produit  par la firme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2708920"/>
            <a:ext cx="7560840" cy="3201219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Rolls-Royce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S.N.E.C.M.A</a:t>
            </a:r>
            <a:r>
              <a:rPr lang="en-US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General Electric 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Pratt et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Whitney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20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16/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premier avion du monde à avoir atteint le mur du son est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le Bell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X1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Dassault Mystère IV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le De Havilland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Vampire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le MIG 15</a:t>
            </a:r>
          </a:p>
        </p:txBody>
      </p:sp>
    </p:spTree>
    <p:extLst>
      <p:ext uri="{BB962C8B-B14F-4D97-AF65-F5344CB8AC3E}">
        <p14:creationId xmlns:p14="http://schemas.microsoft.com/office/powerpoint/2010/main" val="284428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16/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premier avion du monde à avoir atteint le mur du son est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le Bell 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X1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le Dassault Mystère IV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le De Havilland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Vampire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le MIG 15</a:t>
            </a:r>
          </a:p>
        </p:txBody>
      </p:sp>
    </p:spTree>
    <p:extLst>
      <p:ext uri="{BB962C8B-B14F-4D97-AF65-F5344CB8AC3E}">
        <p14:creationId xmlns:p14="http://schemas.microsoft.com/office/powerpoint/2010/main" val="262776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17/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succès de la Caravelle, à la fin des années 1950, s'explique  principalement par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dirty="0">
                <a:latin typeface="Times New Roman" pitchFamily="18" charset="0"/>
                <a:cs typeface="Times New Roman" pitchFamily="18" charset="0"/>
              </a:rPr>
              <a:t>a) le silence en cabine obtenu en plaçant les réacteurs à l'arrière du fuselage</a:t>
            </a:r>
            <a:endParaRPr lang="fr-FR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b) la grande élégance de ses lignes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son équipement en commandes de vol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électriques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ses exceptionnelles capacités de long-courrier transocéanique</a:t>
            </a:r>
          </a:p>
        </p:txBody>
      </p:sp>
    </p:spTree>
    <p:extLst>
      <p:ext uri="{BB962C8B-B14F-4D97-AF65-F5344CB8AC3E}">
        <p14:creationId xmlns:p14="http://schemas.microsoft.com/office/powerpoint/2010/main" val="292917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01/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André Garnerin (1769-1823) s'est illustré par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859216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ses ascensions en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montgolfière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la traversée de la Manche en ballon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le premier saut en parachute</a:t>
            </a:r>
            <a:endParaRPr lang="fr-FR" sz="3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l'invention de l'hélice</a:t>
            </a:r>
          </a:p>
        </p:txBody>
      </p:sp>
    </p:spTree>
    <p:extLst>
      <p:ext uri="{BB962C8B-B14F-4D97-AF65-F5344CB8AC3E}">
        <p14:creationId xmlns:p14="http://schemas.microsoft.com/office/powerpoint/2010/main" val="203718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17/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succès de la Caravelle, à la fin des années 1950, s'explique  principalement par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le silence en cabine obtenu en plaçant les réacteurs à l'arrière du fuselage</a:t>
            </a:r>
            <a:endParaRPr lang="fr-FR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b) la grande élégance de ses lignes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son équipement en commandes de vol 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électriques</a:t>
            </a:r>
          </a:p>
          <a:p>
            <a:pPr lvl="1"/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dirty="0">
                <a:latin typeface="Times New Roman" pitchFamily="18" charset="0"/>
                <a:cs typeface="Times New Roman" pitchFamily="18" charset="0"/>
              </a:rPr>
              <a:t>) ses exceptionnelles capacités de long-courrier transocéanique</a:t>
            </a:r>
          </a:p>
        </p:txBody>
      </p:sp>
    </p:spTree>
    <p:extLst>
      <p:ext uri="{BB962C8B-B14F-4D97-AF65-F5344CB8AC3E}">
        <p14:creationId xmlns:p14="http://schemas.microsoft.com/office/powerpoint/2010/main" val="338185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LA CONQUETE DE L’ESPACE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36909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18/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premier  homme à avoir marché sur la lune (21 Juillet 1969 ) ?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John GLENN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Alan SHEPARD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Neil ARMSTRONG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Youri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GAGARINE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885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18/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premier  homme à avoir marché sur la lune (21 Juillet 1969 ) ?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John GLENN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Alan SHEPARD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Neil ARMSTRONG</a:t>
            </a:r>
            <a:endParaRPr lang="fr-FR" sz="3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dirty="0" err="1">
                <a:latin typeface="Times New Roman" pitchFamily="18" charset="0"/>
                <a:cs typeface="Times New Roman" pitchFamily="18" charset="0"/>
              </a:rPr>
              <a:t>Youri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 GAGARINE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093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19/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concepteur de la fusée </a:t>
            </a:r>
            <a:r>
              <a:rPr lang="fr-FR" sz="3000" b="1" dirty="0" err="1">
                <a:latin typeface="Times New Roman" pitchFamily="18" charset="0"/>
                <a:cs typeface="Times New Roman" pitchFamily="18" charset="0"/>
              </a:rPr>
              <a:t>Saturn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 V, qui conduisit l'homme sur la Lune, était :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6995120" cy="4065315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Werner 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von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 BRAUN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Sergnei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 KOROLEV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Constantin TSIOLKOWSKI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Robert GODDARD</a:t>
            </a:r>
          </a:p>
        </p:txBody>
      </p:sp>
    </p:spTree>
    <p:extLst>
      <p:ext uri="{BB962C8B-B14F-4D97-AF65-F5344CB8AC3E}">
        <p14:creationId xmlns:p14="http://schemas.microsoft.com/office/powerpoint/2010/main" val="248537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19/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concepteur de la fusée </a:t>
            </a:r>
            <a:r>
              <a:rPr lang="fr-FR" sz="3000" b="1" dirty="0" err="1">
                <a:latin typeface="Times New Roman" pitchFamily="18" charset="0"/>
                <a:cs typeface="Times New Roman" pitchFamily="18" charset="0"/>
              </a:rPr>
              <a:t>Saturn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 V, qui conduisit l'homme sur la Lune, était :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6995120" cy="4065315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Werner </a:t>
            </a:r>
            <a:r>
              <a:rPr lang="fr-FR" sz="3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von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BRAUN</a:t>
            </a:r>
            <a:endParaRPr lang="fr-FR" sz="3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Sergnei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 KOROLEV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Constantin TSIOLKOWSKI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d) 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Robert GODDARD</a:t>
            </a:r>
          </a:p>
        </p:txBody>
      </p:sp>
    </p:spTree>
    <p:extLst>
      <p:ext uri="{BB962C8B-B14F-4D97-AF65-F5344CB8AC3E}">
        <p14:creationId xmlns:p14="http://schemas.microsoft.com/office/powerpoint/2010/main" val="47503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QUESTIONS NON CLASSEES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036591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20/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L'auteur du livre "Vol de nuit" est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87208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Joseph Kessel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Romain Gary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Antoine de Saint-Exupéry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Pierre Clostermann</a:t>
            </a:r>
          </a:p>
        </p:txBody>
      </p:sp>
    </p:spTree>
    <p:extLst>
      <p:ext uri="{BB962C8B-B14F-4D97-AF65-F5344CB8AC3E}">
        <p14:creationId xmlns:p14="http://schemas.microsoft.com/office/powerpoint/2010/main" val="92208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20/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L'auteur du livre "Vol de nuit" est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87208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Joseph Kessel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Romain Gary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Antoine de Saint-Exupéry</a:t>
            </a:r>
            <a:endParaRPr lang="fr-FR" sz="3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Pierre Clostermann</a:t>
            </a:r>
          </a:p>
        </p:txBody>
      </p:sp>
    </p:spTree>
    <p:extLst>
      <p:ext uri="{BB962C8B-B14F-4D97-AF65-F5344CB8AC3E}">
        <p14:creationId xmlns:p14="http://schemas.microsoft.com/office/powerpoint/2010/main" val="108153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02/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Clément ADER  a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inventé le cerf-volant en 1573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effectué le premier vol plané en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1786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réussi le premier décollage d'un plus lourd que l'air motorisé en 1890  (</a:t>
            </a:r>
            <a:r>
              <a:rPr lang="fr-FR" sz="3000" dirty="0" err="1">
                <a:latin typeface="Times New Roman" pitchFamily="18" charset="0"/>
                <a:cs typeface="Times New Roman" pitchFamily="18" charset="0"/>
              </a:rPr>
              <a:t>I'Eole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effectué le premier vol soutenu d'un plus lourd que l'air motorisé en 1903 (le Flyer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10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02/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Clément ADER  a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inventé le cerf-volant en 1573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effectué le premier vol plané en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1786</a:t>
            </a:r>
          </a:p>
          <a:p>
            <a:pPr lvl="1"/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 réussi le premier décollage d'un plus lourd que l'air motorisé en 1890  (</a:t>
            </a:r>
            <a:r>
              <a:rPr lang="fr-FR" sz="30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I'Eole</a:t>
            </a:r>
            <a:r>
              <a:rPr lang="fr-FR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effectué le premier vol soutenu d'un plus lourd que l'air motorisé en 1903 (le Flyer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44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03/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premier hélicoptère qui s'est  élevé avec un homme à bord  est une invention de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Paul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CORNU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Igor SIKORSKY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Marcel DASSAULT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Roland GARROS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1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03/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Le premier hélicoptère qui s'est  élevé avec un homme à bord  est une invention de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  <a:ln>
            <a:noFill/>
          </a:ln>
        </p:spPr>
        <p:txBody>
          <a:bodyPr>
            <a:normAutofit/>
          </a:bodyPr>
          <a:lstStyle/>
          <a:p>
            <a:pPr lvl="1"/>
            <a:r>
              <a:rPr lang="fr-FR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Paul </a:t>
            </a:r>
            <a:r>
              <a:rPr lang="en-US" sz="3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CORNU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Igor SIKORSKY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Marcel DASSAULT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Roland GARROS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36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04/ </a:t>
            </a:r>
            <a:r>
              <a:rPr lang="fr-FR" sz="3000" b="1" dirty="0">
                <a:latin typeface="Times New Roman" pitchFamily="18" charset="0"/>
                <a:cs typeface="Times New Roman" pitchFamily="18" charset="0"/>
              </a:rPr>
              <a:t>L'aéronef qui a traversé la Manche pour  la première fois était </a:t>
            </a:r>
            <a:r>
              <a:rPr lang="fr-FR" sz="3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fr-FR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636912"/>
            <a:ext cx="7715200" cy="3489251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a) un ballon, en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1785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un dirigeable, en </a:t>
            </a:r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1852</a:t>
            </a: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un avion, en 1909</a:t>
            </a:r>
            <a:endParaRPr lang="fr-FR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fr-FR" sz="3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fr-FR" sz="3000" dirty="0">
                <a:latin typeface="Times New Roman" pitchFamily="18" charset="0"/>
                <a:cs typeface="Times New Roman" pitchFamily="18" charset="0"/>
              </a:rPr>
              <a:t>) un hydravion, en 1911</a:t>
            </a:r>
          </a:p>
        </p:txBody>
      </p:sp>
    </p:spTree>
    <p:extLst>
      <p:ext uri="{BB962C8B-B14F-4D97-AF65-F5344CB8AC3E}">
        <p14:creationId xmlns:p14="http://schemas.microsoft.com/office/powerpoint/2010/main" val="325871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</TotalTime>
  <Words>1513</Words>
  <Application>Microsoft Office PowerPoint</Application>
  <PresentationFormat>Affichage à l'écran (4:3)</PresentationFormat>
  <Paragraphs>217</Paragraphs>
  <Slides>48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48</vt:i4>
      </vt:variant>
    </vt:vector>
  </HeadingPairs>
  <TitlesOfParts>
    <vt:vector size="49" baseType="lpstr">
      <vt:lpstr>Thème Office</vt:lpstr>
      <vt:lpstr>BIA 2011 </vt:lpstr>
      <vt:lpstr>LES DEBUTS DE L’AVIATION</vt:lpstr>
      <vt:lpstr>01/ André Garnerin (1769-1823) s'est illustré par :</vt:lpstr>
      <vt:lpstr>01/ André Garnerin (1769-1823) s'est illustré par :</vt:lpstr>
      <vt:lpstr>02/ Clément ADER  a :</vt:lpstr>
      <vt:lpstr>02/ Clément ADER  a :</vt:lpstr>
      <vt:lpstr>03/ Le premier hélicoptère qui s'est  élevé avec un homme à bord  est une invention de :</vt:lpstr>
      <vt:lpstr>03/ Le premier hélicoptère qui s'est  élevé avec un homme à bord  est une invention de :</vt:lpstr>
      <vt:lpstr>04/ L'aéronef qui a traversé la Manche pour  la première fois était :</vt:lpstr>
      <vt:lpstr>04/ L'aéronef qui a traversé la Manche pour  la première fois était :</vt:lpstr>
      <vt:lpstr>LE PREMIER CONFLIT MONDIAL 14-18</vt:lpstr>
      <vt:lpstr>05/ Le premier tir  à travers l'hélice blindée  a été effectué  par  :</vt:lpstr>
      <vt:lpstr>05/ Le premier tir  à travers l'hélice blindée  a été effectué  par  :</vt:lpstr>
      <vt:lpstr>06/ Les As sont  des pilotes  :</vt:lpstr>
      <vt:lpstr>06/ Les As sont  des pilotes  :</vt:lpstr>
      <vt:lpstr>ENTRE DEUX GUERRES MONDIALES</vt:lpstr>
      <vt:lpstr>07/ Charles LINDBERGH a traversé l'Atlantique Nord en : </vt:lpstr>
      <vt:lpstr>07/ Charles LINDBERGH a traversé l'Atlantique Nord en : </vt:lpstr>
      <vt:lpstr>08/ Ces femmes  furent toutes  des aviatrices célèbres  de l'Entre-Deux-Guerres, sauf une : laquelle?</vt:lpstr>
      <vt:lpstr>08/ Ces femmes  furent toutes  des aviatrices célèbres  de l'Entre-Deux-Guerres, sauf une : laquelle?</vt:lpstr>
      <vt:lpstr>09/ L'armée de l'air Française a été créée en :</vt:lpstr>
      <vt:lpstr>09/ L'armée de l'air Française a été créée en :</vt:lpstr>
      <vt:lpstr>10/ L'AEROPOSTALE a été créée par:</vt:lpstr>
      <vt:lpstr>10/ L'AEROPOSTALE a été créée par:</vt:lpstr>
      <vt:lpstr>11/ En 1937 le dirigeable Hindenburg brûle   en faisant 36 victimes. Il était gonflé au  :</vt:lpstr>
      <vt:lpstr>11/ En 1937 le dirigeable Hindenburg brûle   en faisant 36 victimes. Il était gonflé au  :</vt:lpstr>
      <vt:lpstr>LA SECONDE GUERRE MONDIALE</vt:lpstr>
      <vt:lpstr>12/ Antoine de SAINT EXUPERY disparaît en 1944, à bord d'un :</vt:lpstr>
      <vt:lpstr>12/ Antoine de SAINT EXUPERY disparaît en 1944, à bord d'un :</vt:lpstr>
      <vt:lpstr>13/ Durant la bataille d'Angleterre de juillet à septembre 1940, lequel de ces avions n'a pas été engagé :</vt:lpstr>
      <vt:lpstr>13/ Durant la bataille d'Angleterre de juillet à septembre 1940, lequel de ces avions n'a pas été engagé :</vt:lpstr>
      <vt:lpstr>L’ERE DE LA REACTION</vt:lpstr>
      <vt:lpstr>14/ André TURCAT est connu pour:</vt:lpstr>
      <vt:lpstr>14/ André TURCAT est connu pour:</vt:lpstr>
      <vt:lpstr>15/ L'avion  de combat français Mirage III était équipé d'un  réacteur  produit  par la firme :</vt:lpstr>
      <vt:lpstr>15/ L'avion  de combat français Mirage III était équipé d'un  réacteur  produit  par la firme :</vt:lpstr>
      <vt:lpstr>16/ le premier avion du monde à avoir atteint le mur du son est :</vt:lpstr>
      <vt:lpstr>16/ le premier avion du monde à avoir atteint le mur du son est :</vt:lpstr>
      <vt:lpstr>17/ Le succès de la Caravelle, à la fin des années 1950, s'explique  principalement par :</vt:lpstr>
      <vt:lpstr>17/ Le succès de la Caravelle, à la fin des années 1950, s'explique  principalement par :</vt:lpstr>
      <vt:lpstr>LA CONQUETE DE L’ESPACE</vt:lpstr>
      <vt:lpstr>18/ Le premier  homme à avoir marché sur la lune (21 Juillet 1969 ) ?</vt:lpstr>
      <vt:lpstr>18/ Le premier  homme à avoir marché sur la lune (21 Juillet 1969 ) ?</vt:lpstr>
      <vt:lpstr>19/ Le concepteur de la fusée Saturn V, qui conduisit l'homme sur la Lune, était : </vt:lpstr>
      <vt:lpstr>19/ Le concepteur de la fusée Saturn V, qui conduisit l'homme sur la Lune, était : </vt:lpstr>
      <vt:lpstr>QUESTIONS NON CLASSEES</vt:lpstr>
      <vt:lpstr>20/ L'auteur du livre "Vol de nuit" est :</vt:lpstr>
      <vt:lpstr>20/ L'auteur du livre "Vol de nuit" est :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BIA 2010</dc:title>
  <dc:creator>Laurent</dc:creator>
  <cp:lastModifiedBy>Laurent</cp:lastModifiedBy>
  <cp:revision>122</cp:revision>
  <dcterms:created xsi:type="dcterms:W3CDTF">2012-12-08T20:32:06Z</dcterms:created>
  <dcterms:modified xsi:type="dcterms:W3CDTF">2013-04-14T16:38:17Z</dcterms:modified>
</cp:coreProperties>
</file>