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304" r:id="rId4"/>
    <p:sldId id="462" r:id="rId5"/>
    <p:sldId id="409" r:id="rId6"/>
    <p:sldId id="463" r:id="rId7"/>
    <p:sldId id="387" r:id="rId8"/>
    <p:sldId id="464" r:id="rId9"/>
    <p:sldId id="306" r:id="rId10"/>
    <p:sldId id="465" r:id="rId11"/>
    <p:sldId id="308" r:id="rId12"/>
    <p:sldId id="466" r:id="rId13"/>
    <p:sldId id="349" r:id="rId14"/>
    <p:sldId id="310" r:id="rId15"/>
    <p:sldId id="467" r:id="rId16"/>
    <p:sldId id="312" r:id="rId17"/>
    <p:sldId id="468" r:id="rId18"/>
    <p:sldId id="353" r:id="rId19"/>
    <p:sldId id="314" r:id="rId20"/>
    <p:sldId id="469" r:id="rId21"/>
    <p:sldId id="316" r:id="rId22"/>
    <p:sldId id="470" r:id="rId23"/>
    <p:sldId id="318" r:id="rId24"/>
    <p:sldId id="471" r:id="rId25"/>
    <p:sldId id="323" r:id="rId26"/>
    <p:sldId id="472" r:id="rId27"/>
    <p:sldId id="362" r:id="rId28"/>
    <p:sldId id="325" r:id="rId29"/>
    <p:sldId id="473" r:id="rId30"/>
    <p:sldId id="439" r:id="rId31"/>
    <p:sldId id="474" r:id="rId32"/>
    <p:sldId id="426" r:id="rId33"/>
    <p:sldId id="329" r:id="rId34"/>
    <p:sldId id="475" r:id="rId35"/>
    <p:sldId id="333" r:id="rId36"/>
    <p:sldId id="457" r:id="rId37"/>
    <p:sldId id="455" r:id="rId38"/>
    <p:sldId id="456" r:id="rId39"/>
    <p:sldId id="476" r:id="rId40"/>
    <p:sldId id="477" r:id="rId41"/>
    <p:sldId id="427" r:id="rId42"/>
    <p:sldId id="337" r:id="rId43"/>
    <p:sldId id="478" r:id="rId44"/>
    <p:sldId id="339" r:id="rId45"/>
    <p:sldId id="479" r:id="rId46"/>
    <p:sldId id="460" r:id="rId47"/>
    <p:sldId id="341" r:id="rId48"/>
    <p:sldId id="480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50" d="100"/>
          <a:sy n="50" d="100"/>
        </p:scale>
        <p:origin x="-72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HISTOIRE AIR ESPACE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 de ces événements aéronautiques a été réalisé en 1908. Indiquez lequel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vol de Santos-Dumont sur son "XIV bis"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kilomètre en circuit fermé, par Henry Farman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traversée de la Manche par Louis Blériot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décollage d'un hydravion, par Henri Fabre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première traversée réussie de la Manche en avion a été réalisée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Hubert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Latham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Eugène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Ely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Adolphe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Pégoud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Louis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Blériot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première traversée réussie de la Manche en avion a été réalisée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Hubert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Latham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Eugène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Ely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Adolphe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Pégoud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Louis </a:t>
            </a:r>
            <a:r>
              <a:rPr lang="fr-FR" sz="3000" cap="all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Blériot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PREMIERE GUERRE 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Durant la première guerre mondiale, le pilote surnommé Le Baron Rouge était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Georges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Guynemer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René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Fonck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3000" dirty="0">
                <a:latin typeface="Times New Roman" pitchFamily="18" charset="0"/>
                <a:cs typeface="Times New Roman" pitchFamily="18" charset="0"/>
              </a:rPr>
              <a:t>Manfred Von </a:t>
            </a:r>
            <a:r>
              <a:rPr lang="de-DE" sz="3000" cap="all" dirty="0" smtClean="0">
                <a:latin typeface="Times New Roman" pitchFamily="18" charset="0"/>
                <a:cs typeface="Times New Roman" pitchFamily="18" charset="0"/>
              </a:rPr>
              <a:t>Richthoffen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3000" dirty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de-DE" sz="3000" cap="all" dirty="0" err="1">
                <a:latin typeface="Times New Roman" pitchFamily="18" charset="0"/>
                <a:cs typeface="Times New Roman" pitchFamily="18" charset="0"/>
              </a:rPr>
              <a:t>Clostermann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Durant la première guerre mondiale, le pilote surnommé Le Baron Rouge était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Georges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Guynemer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René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Fonck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Manfred Von </a:t>
            </a:r>
            <a:r>
              <a:rPr lang="de-DE" sz="3000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Richthoffen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e-DE" sz="3000" dirty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de-DE" sz="3000" cap="all" dirty="0" err="1">
                <a:latin typeface="Times New Roman" pitchFamily="18" charset="0"/>
                <a:cs typeface="Times New Roman" pitchFamily="18" charset="0"/>
              </a:rPr>
              <a:t>Clostermann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L'avion de légende, sur lequel Georges GUYNEMER s’est rendu célèbre, est 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Fokker 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D-7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Mustang 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P-51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SPAD-XIII </a:t>
            </a: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Bréguet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XIV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L'avion de légende, sur lequel Georges GUYNEMER s’est rendu célèbre, est 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Fokker 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D-7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Mustang 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P-51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SPAD-XIII </a:t>
            </a:r>
            <a:endParaRPr lang="en-GB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Bréguet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XIV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3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ENTRE DEUX GUERRES MONDIALES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 “ Arc en Ciel ”, un des premiers avions commerciaux de la compagnie Air France fut un avion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trimoteur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conçu par René </a:t>
            </a:r>
            <a:r>
              <a:rPr lang="fr-FR" sz="3000" cap="all" dirty="0" err="1">
                <a:latin typeface="Times New Roman" pitchFamily="18" charset="0"/>
                <a:cs typeface="Times New Roman" pitchFamily="18" charset="0"/>
              </a:rPr>
              <a:t>Couzinet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piloté par Jean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Mermoz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3 propositions sont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PRECURSEURS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 “ Arc en Ciel ”, un des premiers avions commerciaux de la compagnie Air France fut un avion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trimoteur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conçu par René </a:t>
            </a:r>
            <a:r>
              <a:rPr lang="fr-FR" sz="3000" cap="all" dirty="0" err="1">
                <a:latin typeface="Times New Roman" pitchFamily="18" charset="0"/>
                <a:cs typeface="Times New Roman" pitchFamily="18" charset="0"/>
              </a:rPr>
              <a:t>Couzinet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piloté par Jean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Mermoz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3 propositions sont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exactes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En juin 1929, l’avion transatlantique l’“ Oiseau Canari ” a été contraint de se dérouter vers l’Espagne alors que sa destination initiale était Paris à cause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erreur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navigation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tempête sur l’aéroport du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Bourget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défaillance des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moteurs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surcharge résultant d'un passager clandestin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En juin 1929, l’avion transatlantique l’“ Oiseau Canari ” a été contraint de se dérouter vers l’Espagne alors que sa destination initiale était Paris à cause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erreur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navigation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tempête sur l’aéroport du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Bourget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défaillance des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moteurs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la surcharge résultant d'un passager clandestin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première traversée de l’Atlantique Nord dans le sens Est-Ouest fut effectuée par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en-US" sz="3000" cap="all" dirty="0">
                <a:latin typeface="Times New Roman" pitchFamily="18" charset="0"/>
                <a:cs typeface="Times New Roman" pitchFamily="18" charset="0"/>
              </a:rPr>
              <a:t>Lindbergh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3000" cap="all" dirty="0" err="1">
                <a:latin typeface="Times New Roman" pitchFamily="18" charset="0"/>
                <a:cs typeface="Times New Roman" pitchFamily="18" charset="0"/>
              </a:rPr>
              <a:t>Alcock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et Arthur </a:t>
            </a:r>
            <a:r>
              <a:rPr lang="en-US" sz="3000" cap="all" dirty="0">
                <a:latin typeface="Times New Roman" pitchFamily="18" charset="0"/>
                <a:cs typeface="Times New Roman" pitchFamily="18" charset="0"/>
              </a:rPr>
              <a:t>Brown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Dieudonné </a:t>
            </a:r>
            <a:r>
              <a:rPr lang="fr-FR" sz="3000" cap="all" dirty="0" err="1">
                <a:latin typeface="Times New Roman" pitchFamily="18" charset="0"/>
                <a:cs typeface="Times New Roman" pitchFamily="18" charset="0"/>
              </a:rPr>
              <a:t>Coste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et Maurice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Bellonte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Henri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cap="all" dirty="0" err="1">
                <a:latin typeface="Times New Roman" pitchFamily="18" charset="0"/>
                <a:cs typeface="Times New Roman" pitchFamily="18" charset="0"/>
              </a:rPr>
              <a:t>gUILLAUMET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première traversée de l’Atlantique Nord dans le sens Est-Ouest fut effectuée par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en-US" sz="3000" cap="all" dirty="0">
                <a:latin typeface="Times New Roman" pitchFamily="18" charset="0"/>
                <a:cs typeface="Times New Roman" pitchFamily="18" charset="0"/>
              </a:rPr>
              <a:t>Lindbergh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3000" cap="all" dirty="0" err="1">
                <a:latin typeface="Times New Roman" pitchFamily="18" charset="0"/>
                <a:cs typeface="Times New Roman" pitchFamily="18" charset="0"/>
              </a:rPr>
              <a:t>Alcock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et Arthur </a:t>
            </a:r>
            <a:r>
              <a:rPr lang="en-US" sz="3000" cap="all" dirty="0">
                <a:latin typeface="Times New Roman" pitchFamily="18" charset="0"/>
                <a:cs typeface="Times New Roman" pitchFamily="18" charset="0"/>
              </a:rPr>
              <a:t>Brown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Dieudonné </a:t>
            </a:r>
            <a:r>
              <a:rPr lang="fr-FR" sz="3000" cap="all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Coste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et Maurice </a:t>
            </a:r>
            <a:r>
              <a:rPr lang="fr-FR" sz="3000" cap="all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Bellonte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Henri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cap="all" dirty="0" err="1">
                <a:latin typeface="Times New Roman" pitchFamily="18" charset="0"/>
                <a:cs typeface="Times New Roman" pitchFamily="18" charset="0"/>
              </a:rPr>
              <a:t>gUILLAUMET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1932, l’américaine Amelia Earhart a été la première femme à réaliser une traversée aérienne océanique en solitaire. Ce fut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l’océan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Indien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l’Atlantique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Nord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l’Atlantique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Sud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Pacifique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1932, l’américaine Amelia Earhart a été la première femme à réaliser une traversée aérienne océanique en solitaire. Ce fut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l’océan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Indien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l’Atlantique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Nord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l’Atlantique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Sud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Pacifique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DEUXIEME GUERRE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1944, l’OACI fut créée. Le sigle O.A.C.I. signifie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7715200" cy="3777283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aéronautique de la circulation internationale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de l’aviation civile internationale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de l’aéronautique commerciale internationale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aéronautique de construction industrielle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1944, l’OACI fut créée. Le sigle O.A.C.I. signifie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7715200" cy="3777283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aéronautique de la circulation internationale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organisation de l’aviation civile internationale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de l’aéronautique commerciale internationale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aéronautique de construction industrielle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physicien Jacques CHARLES conçoit et essaye le ballon à hydrogène sur le Champ de Mars en l'année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1783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1797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1890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1903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à réaction au monde engagé en combat aérien a été le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de-DE" sz="3000" dirty="0" err="1">
                <a:latin typeface="Times New Roman" pitchFamily="18" charset="0"/>
                <a:cs typeface="Times New Roman" pitchFamily="18" charset="0"/>
              </a:rPr>
              <a:t>Gloster</a:t>
            </a:r>
            <a:r>
              <a:rPr lang="de-DE" sz="3000" dirty="0">
                <a:latin typeface="Times New Roman" pitchFamily="18" charset="0"/>
                <a:cs typeface="Times New Roman" pitchFamily="18" charset="0"/>
              </a:rPr>
              <a:t> Meteor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de-DE" sz="3000" dirty="0" err="1" smtClean="0">
                <a:latin typeface="Times New Roman" pitchFamily="18" charset="0"/>
                <a:cs typeface="Times New Roman" pitchFamily="18" charset="0"/>
              </a:rPr>
              <a:t>Messerschmitt</a:t>
            </a:r>
            <a:r>
              <a:rPr lang="de-DE" sz="3000" dirty="0" smtClean="0">
                <a:latin typeface="Times New Roman" pitchFamily="18" charset="0"/>
                <a:cs typeface="Times New Roman" pitchFamily="18" charset="0"/>
              </a:rPr>
              <a:t>  Me-262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Lockheed P-80 Shooting Star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MiG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à réaction au monde engagé en combat aérien a été le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de-DE" sz="3000" dirty="0" err="1">
                <a:latin typeface="Times New Roman" pitchFamily="18" charset="0"/>
                <a:cs typeface="Times New Roman" pitchFamily="18" charset="0"/>
              </a:rPr>
              <a:t>Gloster</a:t>
            </a:r>
            <a:r>
              <a:rPr lang="de-DE" sz="3000" dirty="0">
                <a:latin typeface="Times New Roman" pitchFamily="18" charset="0"/>
                <a:cs typeface="Times New Roman" pitchFamily="18" charset="0"/>
              </a:rPr>
              <a:t> Meteor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de-DE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Messerschmitt</a:t>
            </a:r>
            <a:r>
              <a:rPr lang="de-DE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Me-262</a:t>
            </a:r>
            <a:endParaRPr lang="en-US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Lockheed P-80 Shooting Star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MiG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L’ERE DE LA REACTION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017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L'avion de combat français Mirage III était équipé d'un réacteur produit par la firme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43192" cy="406531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Rolls-Royce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S.N.E.C.M.A.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General Electric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Pratt et Whitney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L'avion de combat français Mirage III était équipé d'un réacteur produit par la firme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43192" cy="406531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Rolls-Royce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S.N.E.C.M.A. 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General Electric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Pratt et Whitney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du monde à avoir atteint le mur du son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le Bell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X1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Dassault Mystère IV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De Havilland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Vampire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MIG 15</a:t>
            </a: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du monde à avoir atteint le mur du son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le Bell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X1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Dassault Mystère IV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De Havilland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Vampire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MIG 15</a:t>
            </a:r>
          </a:p>
        </p:txBody>
      </p:sp>
    </p:spTree>
    <p:extLst>
      <p:ext uri="{BB962C8B-B14F-4D97-AF65-F5344CB8AC3E}">
        <p14:creationId xmlns:p14="http://schemas.microsoft.com/office/powerpoint/2010/main" val="26277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succès de la Caravelle, à la fin des années 1950, s'explique  principalement par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le silence en cabine obtenu en plaçant les réacteurs à l'arrière du fuselage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la grande élégance de ses lignes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son équipement en commandes de vol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électriques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ses exceptionnelles capacités de long-courrier transocéanique</a:t>
            </a:r>
          </a:p>
        </p:txBody>
      </p:sp>
    </p:spTree>
    <p:extLst>
      <p:ext uri="{BB962C8B-B14F-4D97-AF65-F5344CB8AC3E}">
        <p14:creationId xmlns:p14="http://schemas.microsoft.com/office/powerpoint/2010/main" val="29291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succès de la Caravelle, à la fin des années 1950, s'explique  principalement par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le silence en cabine obtenu en plaçant les réacteurs à l'arrière du fuselage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la grande élégance de ses lignes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son équipement en commandes de vol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électriques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ses exceptionnelles capacités de long-courrier transocéanique</a:t>
            </a:r>
          </a:p>
        </p:txBody>
      </p:sp>
    </p:spTree>
    <p:extLst>
      <p:ext uri="{BB962C8B-B14F-4D97-AF65-F5344CB8AC3E}">
        <p14:creationId xmlns:p14="http://schemas.microsoft.com/office/powerpoint/2010/main" val="33818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L’Airbus A-380 a effectué son vol initial en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2005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2006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2008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physicien Jacques CHARLES conçoit et essaye le ballon à hydrogène sur le Champ de Mars en l'année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1783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1797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1890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1903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L’Airbus A-380 a effectué son vol initial en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2006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2008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ESPACE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90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Une grande figure féminine de l'aéronautique est allée dans l'espace. Il s'agit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Valentina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TERECHKOVA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Jacqueline AURIOL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Jacqueline COCHRANE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Catherine BAUDRY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Une grande figure féminine de l'aéronautique est allée dans l'espace. Il s'agit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Valentina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TERECHKOVA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Jacqueline AURIOL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Jacqueline COCHRANE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Catherine BAUDRY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30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satellite français a été lancé en 1965 par une fusée française appelée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6995120" cy="406531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Émeraude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Titan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Diamant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Topaze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satellite français a été lancé en 1965 par une fusée française appelée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6995120" cy="406531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Émeraude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Titan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Diamant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Topaze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DIVERS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659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lancement d’une fusée balistique stratosphérique appelée "V2",  a été effectué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1926 par Robert GODDARD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1917 par Constantin TSIOLKOVSKI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1921 par Sergueï KOROLEV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1942 par Wernher VON BRAUN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lancement d’une fusée balistique stratosphérique appelée "V2",  a été effectué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1926 par Robert GODDARD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1917 par Constantin TSIOLKOVSKI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1921 par Sergueï KOROLEV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 1942 par Wernher VON BRAUN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1910 est créée l'Inspection de l'aéronautique militaire, avec pour chef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Pétain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Joffre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 smtClean="0">
                <a:latin typeface="Times New Roman" pitchFamily="18" charset="0"/>
                <a:cs typeface="Times New Roman" pitchFamily="18" charset="0"/>
              </a:rPr>
              <a:t>Roques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Nivelle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1910 est créée l'Inspection de l'aéronautique militaire, avec pour chef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Pétain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Joffre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Roques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Général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Nivelle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L’aile de l’ÉOLE de Clément ADER avait la forme d'une aile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chauve-souris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aigle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pigeon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vautour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L’aile de l’ÉOLE de Clément ADER avait la forme d'une aile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chauve-souris</a:t>
            </a:r>
            <a:endParaRPr lang="en-US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aigle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pigeon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vautour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 de ces événements aéronautiques a été réalisé en 1908. Indiquez lequel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vol de Santos-Dumont sur son "XIV bis"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kilomètre en circuit fermé, par Henry Farman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traversée de la Manche par Louis Blériot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décollage d'un hydravion, par Henri Fabre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1456</Words>
  <Application>Microsoft Office PowerPoint</Application>
  <PresentationFormat>Affichage à l'écran (4:3)</PresentationFormat>
  <Paragraphs>217</Paragraphs>
  <Slides>48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Thème Office</vt:lpstr>
      <vt:lpstr>BIA 2010 </vt:lpstr>
      <vt:lpstr>PRECURSEURS</vt:lpstr>
      <vt:lpstr>01/ Le physicien Jacques CHARLES conçoit et essaye le ballon à hydrogène sur le Champ de Mars en l'année :</vt:lpstr>
      <vt:lpstr>01/ Le physicien Jacques CHARLES conçoit et essaye le ballon à hydrogène sur le Champ de Mars en l'année :</vt:lpstr>
      <vt:lpstr>02/ En 1910 est créée l'Inspection de l'aéronautique militaire, avec pour chef :</vt:lpstr>
      <vt:lpstr>02/ En 1910 est créée l'Inspection de l'aéronautique militaire, avec pour chef :</vt:lpstr>
      <vt:lpstr>03/ L’aile de l’ÉOLE de Clément ADER avait la forme d'une aile de :</vt:lpstr>
      <vt:lpstr>03/ L’aile de l’ÉOLE de Clément ADER avait la forme d'une aile de :</vt:lpstr>
      <vt:lpstr>04/ L’un de ces événements aéronautiques a été réalisé en 1908. Indiquez lequel :</vt:lpstr>
      <vt:lpstr>04/ L’un de ces événements aéronautiques a été réalisé en 1908. Indiquez lequel :</vt:lpstr>
      <vt:lpstr>05/ La première traversée réussie de la Manche en avion a été réalisée par :</vt:lpstr>
      <vt:lpstr>05/ La première traversée réussie de la Manche en avion a été réalisée par :</vt:lpstr>
      <vt:lpstr>PREMIERE GUERRE MONDIALE</vt:lpstr>
      <vt:lpstr>06/ Durant la première guerre mondiale, le pilote surnommé Le Baron Rouge était :</vt:lpstr>
      <vt:lpstr>06/ Durant la première guerre mondiale, le pilote surnommé Le Baron Rouge était :</vt:lpstr>
      <vt:lpstr>07/ L'avion de légende, sur lequel Georges GUYNEMER s’est rendu célèbre, est un : </vt:lpstr>
      <vt:lpstr>07/ L'avion de légende, sur lequel Georges GUYNEMER s’est rendu célèbre, est un : </vt:lpstr>
      <vt:lpstr>ENTRE DEUX GUERRES MONDIALES</vt:lpstr>
      <vt:lpstr>08/ L’ “ Arc en Ciel ”, un des premiers avions commerciaux de la compagnie Air France fut un avion :</vt:lpstr>
      <vt:lpstr>08/ L’ “ Arc en Ciel ”, un des premiers avions commerciaux de la compagnie Air France fut un avion :</vt:lpstr>
      <vt:lpstr>09/ En juin 1929, l’avion transatlantique l’“ Oiseau Canari ” a été contraint de se dérouter vers l’Espagne alors que sa destination initiale était Paris à cause :</vt:lpstr>
      <vt:lpstr>09/ En juin 1929, l’avion transatlantique l’“ Oiseau Canari ” a été contraint de se dérouter vers l’Espagne alors que sa destination initiale était Paris à cause :</vt:lpstr>
      <vt:lpstr>10/ La première traversée de l’Atlantique Nord dans le sens Est-Ouest fut effectuée par :</vt:lpstr>
      <vt:lpstr>10/ La première traversée de l’Atlantique Nord dans le sens Est-Ouest fut effectuée par :</vt:lpstr>
      <vt:lpstr>11/ En 1932, l’américaine Amelia Earhart a été la première femme à réaliser une traversée aérienne océanique en solitaire. Ce fut  :</vt:lpstr>
      <vt:lpstr>11/ En 1932, l’américaine Amelia Earhart a été la première femme à réaliser une traversée aérienne océanique en solitaire. Ce fut  :</vt:lpstr>
      <vt:lpstr>DEUXIEME GUERRE MONDIALE</vt:lpstr>
      <vt:lpstr>12/ En 1944, l’OACI fut créée. Le sigle O.A.C.I. signifie :</vt:lpstr>
      <vt:lpstr>12/ En 1944, l’OACI fut créée. Le sigle O.A.C.I. signifie :</vt:lpstr>
      <vt:lpstr>13/ Le premier avion à réaction au monde engagé en combat aérien a été le :</vt:lpstr>
      <vt:lpstr>13/ Le premier avion à réaction au monde engagé en combat aérien a été le :</vt:lpstr>
      <vt:lpstr>L’ERE DE LA REACTION</vt:lpstr>
      <vt:lpstr>14/ L'avion de combat français Mirage III était équipé d'un réacteur produit par la firme :</vt:lpstr>
      <vt:lpstr>14/ L'avion de combat français Mirage III était équipé d'un réacteur produit par la firme :</vt:lpstr>
      <vt:lpstr>15/ le premier avion du monde à avoir atteint le mur du son est :</vt:lpstr>
      <vt:lpstr>15/ le premier avion du monde à avoir atteint le mur du son est :</vt:lpstr>
      <vt:lpstr>16/ Le succès de la Caravelle, à la fin des années 1950, s'explique  principalement par :</vt:lpstr>
      <vt:lpstr>16/ Le succès de la Caravelle, à la fin des années 1950, s'explique  principalement par :</vt:lpstr>
      <vt:lpstr>17/ L’Airbus A-380 a effectué son vol initial en :</vt:lpstr>
      <vt:lpstr>17/ L’Airbus A-380 a effectué son vol initial en :</vt:lpstr>
      <vt:lpstr>ESPACE</vt:lpstr>
      <vt:lpstr>18/ Une grande figure féminine de l'aéronautique est allée dans l'espace. Il s'agit de :</vt:lpstr>
      <vt:lpstr>18/ Une grande figure féminine de l'aéronautique est allée dans l'espace. Il s'agit de :</vt:lpstr>
      <vt:lpstr>19/ Le premier satellite français a été lancé en 1965 par une fusée française appelée : </vt:lpstr>
      <vt:lpstr>19/ Le premier satellite français a été lancé en 1965 par une fusée française appelée : </vt:lpstr>
      <vt:lpstr>DIVERS</vt:lpstr>
      <vt:lpstr>20/ Le premier lancement d’une fusée balistique stratosphérique appelée "V2",  a été effectué :</vt:lpstr>
      <vt:lpstr>20/ Le premier lancement d’une fusée balistique stratosphérique appelée "V2",  a été effectué 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128</cp:revision>
  <dcterms:created xsi:type="dcterms:W3CDTF">2012-12-08T20:32:06Z</dcterms:created>
  <dcterms:modified xsi:type="dcterms:W3CDTF">2013-04-14T16:52:32Z</dcterms:modified>
</cp:coreProperties>
</file>