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7" r:id="rId2"/>
    <p:sldId id="258" r:id="rId3"/>
    <p:sldId id="304" r:id="rId4"/>
    <p:sldId id="481" r:id="rId5"/>
    <p:sldId id="409" r:id="rId6"/>
    <p:sldId id="482" r:id="rId7"/>
    <p:sldId id="387" r:id="rId8"/>
    <p:sldId id="483" r:id="rId9"/>
    <p:sldId id="306" r:id="rId10"/>
    <p:sldId id="484" r:id="rId11"/>
    <p:sldId id="349" r:id="rId12"/>
    <p:sldId id="308" r:id="rId13"/>
    <p:sldId id="485" r:id="rId14"/>
    <p:sldId id="310" r:id="rId15"/>
    <p:sldId id="486" r:id="rId16"/>
    <p:sldId id="353" r:id="rId17"/>
    <p:sldId id="312" r:id="rId18"/>
    <p:sldId id="487" r:id="rId19"/>
    <p:sldId id="314" r:id="rId20"/>
    <p:sldId id="488" r:id="rId21"/>
    <p:sldId id="316" r:id="rId22"/>
    <p:sldId id="489" r:id="rId23"/>
    <p:sldId id="362" r:id="rId24"/>
    <p:sldId id="318" r:id="rId25"/>
    <p:sldId id="490" r:id="rId26"/>
    <p:sldId id="323" r:id="rId27"/>
    <p:sldId id="491" r:id="rId28"/>
    <p:sldId id="325" r:id="rId29"/>
    <p:sldId id="492" r:id="rId30"/>
    <p:sldId id="426" r:id="rId31"/>
    <p:sldId id="439" r:id="rId32"/>
    <p:sldId id="493" r:id="rId33"/>
    <p:sldId id="329" r:id="rId34"/>
    <p:sldId id="494" r:id="rId35"/>
    <p:sldId id="333" r:id="rId36"/>
    <p:sldId id="495" r:id="rId37"/>
    <p:sldId id="455" r:id="rId38"/>
    <p:sldId id="496" r:id="rId39"/>
    <p:sldId id="476" r:id="rId40"/>
    <p:sldId id="497" r:id="rId41"/>
    <p:sldId id="427" r:id="rId42"/>
    <p:sldId id="337" r:id="rId43"/>
    <p:sldId id="498" r:id="rId44"/>
    <p:sldId id="339" r:id="rId45"/>
    <p:sldId id="499" r:id="rId46"/>
    <p:sldId id="460" r:id="rId47"/>
    <p:sldId id="341" r:id="rId48"/>
    <p:sldId id="500" r:id="rId4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50" autoAdjust="0"/>
  </p:normalViewPr>
  <p:slideViewPr>
    <p:cSldViewPr>
      <p:cViewPr varScale="1">
        <p:scale>
          <a:sx n="50" d="100"/>
          <a:sy n="50" d="100"/>
        </p:scale>
        <p:origin x="-72" y="-3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86EF0-A365-4098-A48C-E3DA180145E2}" type="datetimeFigureOut">
              <a:rPr lang="fr-FR" smtClean="0"/>
              <a:t>15/04/2013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685FC-2530-4C32-A406-9EE36D79C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413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50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50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621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621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09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09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13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1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15/04/2013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0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15/04/2013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10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15/04/2013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76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15/04/2013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65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15/04/2013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10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15/04/2013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65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15/04/2013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30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15/04/2013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07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15/04/2013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68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15/04/2013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56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15/04/2013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22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ABB1F-ACF7-4F76-969F-400009B51D0F}" type="datetimeFigureOut">
              <a:rPr lang="fr-FR" smtClean="0"/>
              <a:t>15/04/2013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0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BIA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2009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HISTOIRE AIR ESPACE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52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L’une de ces performances aéronautiques a été réalisée en 1913. Laquelle ?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La traversée de la Manche par Louis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Blériot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 franchissement de la Cordillère des Andes par Henri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Guillaumet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traversée de la Méditerranée par Roland Garros</a:t>
            </a:r>
            <a:endParaRPr lang="fr-F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 survol de la Loire par Hélène Boucher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5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PREMIERE GUERRE MONDIALE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2269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Durant la première guerre mondiale, le pilote de chasse surnommé « le Baron rouge » était un As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7643192" cy="3705275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Russe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Français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Anglais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Allemand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4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Durant la première guerre mondiale, le pilote de chasse surnommé « le Baron rouge » était un As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7643192" cy="3705275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Russe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Français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Anglais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Allemand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52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avion métallique de l’histoire est né en 1915. Cet appareil est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7643192" cy="3561259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Fokker E-11 « 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Endeker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monomoteur Junkers « J-1 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chasseur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Spad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XIII</a:t>
            </a:r>
            <a:endParaRPr lang="de-DE" sz="3000" cap="all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monoplace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Staube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53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avion métallique de l’histoire est né en 1915. Cet appareil est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7643192" cy="3561259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Fokker E-11 « 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Endeker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monomoteur Junkers « J-1 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chasseur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Spad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XIII</a:t>
            </a:r>
            <a:endParaRPr lang="de-DE" sz="3000" cap="all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monoplace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Staube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8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ENTRE DEUX GUERRES MONDIALES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213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Charles </a:t>
            </a:r>
            <a:r>
              <a:rPr lang="fr-FR" sz="3000" b="1" cap="all" dirty="0">
                <a:latin typeface="Times New Roman" pitchFamily="18" charset="0"/>
                <a:cs typeface="Times New Roman" pitchFamily="18" charset="0"/>
              </a:rPr>
              <a:t>Lindbergh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 a traversé l'Atlantique Nord pour la première fois en solitaire en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1919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1920</a:t>
            </a:r>
            <a:endParaRPr lang="en-GB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1927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1938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59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Charles </a:t>
            </a:r>
            <a:r>
              <a:rPr lang="fr-FR" sz="3000" b="1" cap="all" dirty="0">
                <a:latin typeface="Times New Roman" pitchFamily="18" charset="0"/>
                <a:cs typeface="Times New Roman" pitchFamily="18" charset="0"/>
              </a:rPr>
              <a:t>Lindbergh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 a traversé l'Atlantique Nord pour la première fois en solitaire en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1919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1920</a:t>
            </a:r>
            <a:endParaRPr lang="en-GB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1927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1938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51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L’Aéropostale a été créée en 1919 par 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Louis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BLERIOT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Pierre-Georges LATECOERE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Henri GUILLAUMET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Antoine de SAINT-EXUPERY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2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PRECURSEURS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3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L’Aéropostale a été créée en 1919 par 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Louis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BLERIOT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Pierre-Georges LATECOERE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Henri GUILLAUMET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Antoine de SAINT-EXUPERY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68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On associe pilote et avion. La bonne association est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Charles LINDBERGH et « Croix du Sud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Jean MERMOZ et « Oiseau blanc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Roland </a:t>
            </a:r>
            <a:r>
              <a:rPr lang="fr-FR" cap="all" dirty="0">
                <a:latin typeface="Times New Roman" pitchFamily="18" charset="0"/>
                <a:cs typeface="Times New Roman" pitchFamily="18" charset="0"/>
              </a:rPr>
              <a:t>Nungesser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et François COLI et « Spirit of St Louis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Dieudonné COSTE et Maurice BELLONTE et « Point d’Interrogation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14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On associe pilote et avion. La bonne association est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Charles LINDBERGH et « Croix du Sud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Jean MERMOZ et « Oiseau blanc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Roland </a:t>
            </a:r>
            <a:r>
              <a:rPr lang="fr-FR" cap="all" dirty="0">
                <a:latin typeface="Times New Roman" pitchFamily="18" charset="0"/>
                <a:cs typeface="Times New Roman" pitchFamily="18" charset="0"/>
              </a:rPr>
              <a:t>Nungesser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et François COLI et « Spirit of St Louis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Dieudonné COSTE et Maurice BELLONTE et « Point d’Interrogation 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fr-FR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6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DEUXIEME GUERRE MONDIALE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7426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Antoine de </a:t>
            </a:r>
            <a:r>
              <a:rPr lang="fr-FR" sz="3000" b="1" cap="all" dirty="0">
                <a:latin typeface="Times New Roman" pitchFamily="18" charset="0"/>
                <a:cs typeface="Times New Roman" pitchFamily="18" charset="0"/>
              </a:rPr>
              <a:t>Saint Exupéry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disparaît en 1944, à bord d'un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Dewoitine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D-520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Spitfire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Messerchmitt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Bf-109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Lockheed P-38 Lightning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8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Antoine de </a:t>
            </a:r>
            <a:r>
              <a:rPr lang="fr-FR" sz="3000" b="1" cap="all" dirty="0">
                <a:latin typeface="Times New Roman" pitchFamily="18" charset="0"/>
                <a:cs typeface="Times New Roman" pitchFamily="18" charset="0"/>
              </a:rPr>
              <a:t>Saint Exupéry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disparaît en 1944, à bord d'un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Dewoitine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D-520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Spitfire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000" dirty="0" err="1">
                <a:latin typeface="Times New Roman" pitchFamily="18" charset="0"/>
                <a:cs typeface="Times New Roman" pitchFamily="18" charset="0"/>
              </a:rPr>
              <a:t>Messerchmitt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 Bf-109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Lockheed P-38 Lightning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18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Parmi ces avions de la Seconde Guerre Mondiale, lequel est un bimoteur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Junkers Ju-87 "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Stuka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"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Lockheed P-38 "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Lightning“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Republic P-47 "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Thunderbolt“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North American P-51 "Mustang"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7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Parmi ces avions de la Seconde Guerre Mondiale, lequel est un bimoteur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Junkers Ju-87 "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Stuka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"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Lockheed P-38 "</a:t>
            </a: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Lightning“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Republic P-47 "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Thunderbolt“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North American P-51 "Mustang"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34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En 1945, la première bombe atomique a été larguée sur Hiroshima par un quadrimoteur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80"/>
            <a:ext cx="7715200" cy="3777283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Lockheed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L-1049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Lockheed B-25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Boeing B-29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Boeing B-17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8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En 1945, la première bombe atomique a été larguée sur Hiroshima par un quadrimoteur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80"/>
            <a:ext cx="7715200" cy="3777283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Lockheed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L-1049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Lockheed B-25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nl-NL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Boeing B-29</a:t>
            </a: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Boeing B-17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58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dirigeable qui contourna la Tour Eiffel en 1901 était piloté par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859216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Ferdinand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von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Zeppelin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Henri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Farman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Alberto Santos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Dumont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Octave Chanute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2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L’ERE DE LA REACTION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10178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succès de la Caravelle, à la fin des années 1950, s'explique principalement par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 silence en cabine obtenu en plaçant les réacteurs à l'arrière du fuselage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la grande élégance de ses lignes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son équipement en commandes de vol électriques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ses exceptionnelles capacités de long-courrier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trans-océanique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41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succès de la Caravelle, à la fin des années 1950, s'explique principalement par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silence en cabine obtenu en plaçant les réacteurs à l'arrière du fuselage</a:t>
            </a:r>
            <a:endParaRPr lang="fr-F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la grande élégance de ses lignes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son équipement en commandes de vol électriques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ses exceptionnelles capacités de long-courrier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trans-océanique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64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</a:t>
            </a:r>
            <a:r>
              <a:rPr lang="fr-FR" sz="3000" b="1" dirty="0" err="1">
                <a:latin typeface="Times New Roman" pitchFamily="18" charset="0"/>
                <a:cs typeface="Times New Roman" pitchFamily="18" charset="0"/>
              </a:rPr>
              <a:t>turboréateur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 opérationnel français a été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7643192" cy="4065315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Junkers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Jumo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SNECMA « ATAR 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Hispano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Suiza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« Verdon 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Rolls-Royce « Nene 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8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</a:t>
            </a:r>
            <a:r>
              <a:rPr lang="fr-FR" sz="3000" b="1" dirty="0" err="1">
                <a:latin typeface="Times New Roman" pitchFamily="18" charset="0"/>
                <a:cs typeface="Times New Roman" pitchFamily="18" charset="0"/>
              </a:rPr>
              <a:t>turboréateur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 opérationnel français a été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7643192" cy="4065315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Junkers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Jumo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SNECMA « ATAR 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Hispano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Suiza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« Verdon 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Rolls-Royce « Nene 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6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Airbus A380 mis en service a été livré a la compagnie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Singapore Airlines en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2007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Malaysia Airlines en 2001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Qatar Airways en 2006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Australian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Airlines en 2009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2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Airbus A380 mis en service a été livré a la compagnie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Singapore Airlines en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2007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Malaysia Airlines en 2001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Qatar Airways en 2006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Australian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Airlines en 2009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17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L’avion ATR 42 est motorisé par deux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moteurs à pistons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turboréacteurs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statoréacteurs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turbopropulseurs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17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L’avion ATR 42 est motorisé par deux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moteurs à pistons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turboréacteurs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statoréacteurs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turbopropulseurs</a:t>
            </a:r>
            <a:endParaRPr lang="fr-FR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29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siège éjectable opérationnel est apparu en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1922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1934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1946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1987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01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dirigeable qui contourna la Tour Eiffel en 1901 était piloté par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859216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Ferdinand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von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Zeppelin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Henri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Farman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Alberto Santos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Dumont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Octave Chanute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7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siège éjectable opérationnel est apparu en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1922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1934</a:t>
            </a:r>
          </a:p>
          <a:p>
            <a:pPr lvl="1"/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1946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1987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26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ESPACE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6909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concepteur de la fusée "</a:t>
            </a:r>
            <a:r>
              <a:rPr lang="fr-FR" sz="3000" b="1" dirty="0" err="1">
                <a:latin typeface="Times New Roman" pitchFamily="18" charset="0"/>
                <a:cs typeface="Times New Roman" pitchFamily="18" charset="0"/>
              </a:rPr>
              <a:t>Saturn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 V", qui conduisit l'homme sur la Lune, était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Serguei KOROLEV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Werner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von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BRAUN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Constantin TSIOLKOWSKI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Robert GODDARD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88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concepteur de la fusée "</a:t>
            </a:r>
            <a:r>
              <a:rPr lang="fr-FR" sz="3000" b="1" dirty="0" err="1">
                <a:latin typeface="Times New Roman" pitchFamily="18" charset="0"/>
                <a:cs typeface="Times New Roman" pitchFamily="18" charset="0"/>
              </a:rPr>
              <a:t>Saturn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 V", qui conduisit l'homme sur la Lune, était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Serguei KOROLEV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Werner </a:t>
            </a:r>
            <a:r>
              <a:rPr lang="fr-FR" sz="3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von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BRAUN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Constantin TSIOLKOWSKI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Robert GODDARD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296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fusée Ariane a été tirée pour la première fois en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6995120" cy="3705275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1970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1979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1982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1985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7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fusée Ariane a été tirée pour la première fois en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6995120" cy="3705275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1970</a:t>
            </a:r>
          </a:p>
          <a:p>
            <a:pPr lvl="1"/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1979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1982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1985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29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DIVERS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3659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L'auteur du livre "Vol de nuit"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Joseph </a:t>
            </a:r>
            <a:r>
              <a:rPr lang="fr-FR" sz="3000" cap="all" dirty="0" smtClean="0">
                <a:latin typeface="Times New Roman" pitchFamily="18" charset="0"/>
                <a:cs typeface="Times New Roman" pitchFamily="18" charset="0"/>
              </a:rPr>
              <a:t>Kessel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Romain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Gary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Pierre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Clostermann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Antoine de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Saint-Exupéry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0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L'auteur du livre "Vol de nuit"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Joseph </a:t>
            </a:r>
            <a:r>
              <a:rPr lang="fr-FR" sz="3000" cap="all" dirty="0" smtClean="0">
                <a:latin typeface="Times New Roman" pitchFamily="18" charset="0"/>
                <a:cs typeface="Times New Roman" pitchFamily="18" charset="0"/>
              </a:rPr>
              <a:t>Kessel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Romain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Gary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Pierre </a:t>
            </a:r>
            <a:r>
              <a:rPr lang="fr-FR" sz="3000" cap="all" dirty="0">
                <a:latin typeface="Times New Roman" pitchFamily="18" charset="0"/>
                <a:cs typeface="Times New Roman" pitchFamily="18" charset="0"/>
              </a:rPr>
              <a:t>Clostermann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Antoine de </a:t>
            </a:r>
            <a:r>
              <a:rPr lang="fr-FR" sz="3000" cap="all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Saint-Exupéry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87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L’aile de l’EOLE de Clément ADER a été inspirée par celle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 aigle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d'une chauve-souris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 pigeon</a:t>
            </a:r>
            <a:endParaRPr lang="fr-FR" sz="3000" cap="all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 vautour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1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L’aile de l’EOLE de Clément ADER a été inspirée par celle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 aigle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d'une chauve-souris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 pigeon</a:t>
            </a:r>
            <a:endParaRPr lang="fr-FR" sz="3000" cap="all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 vautour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85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En 1903, les frères Wright ont réalisé le premier vol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 "plus lourd que l'air"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motorisé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 "plus lourd que l'air" non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motorisé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bimoteur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plané piloté avec atterrissage réussi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En 1903, les frères Wright ont réalisé le premier vol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d'un "plus lourd que l'air"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motorisé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 "plus lourd que l'air" non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motorisé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d'un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bimoteur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plané piloté avec atterrissage réussi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11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L’une de ces performances aéronautiques a été réalisée en 1913. Laquelle ?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La traversée de la Manche par Louis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Blériot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 franchissement de la Cordillère des Andes par Henri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Guillaumet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traversée de la Méditerranée par Roland Garros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 survol de la Loire par Hélène Boucher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7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1320</Words>
  <Application>Microsoft Office PowerPoint</Application>
  <PresentationFormat>Affichage à l'écran (4:3)</PresentationFormat>
  <Paragraphs>217</Paragraphs>
  <Slides>48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48</vt:i4>
      </vt:variant>
    </vt:vector>
  </HeadingPairs>
  <TitlesOfParts>
    <vt:vector size="49" baseType="lpstr">
      <vt:lpstr>Thème Office</vt:lpstr>
      <vt:lpstr>BIA 2009 </vt:lpstr>
      <vt:lpstr>PRECURSEURS</vt:lpstr>
      <vt:lpstr>01/ Le dirigeable qui contourna la Tour Eiffel en 1901 était piloté par :</vt:lpstr>
      <vt:lpstr>01/ Le dirigeable qui contourna la Tour Eiffel en 1901 était piloté par :</vt:lpstr>
      <vt:lpstr>02/ L’aile de l’EOLE de Clément ADER a été inspirée par celle :</vt:lpstr>
      <vt:lpstr>02/ L’aile de l’EOLE de Clément ADER a été inspirée par celle :</vt:lpstr>
      <vt:lpstr>03/ En 1903, les frères Wright ont réalisé le premier vol :</vt:lpstr>
      <vt:lpstr>03/ En 1903, les frères Wright ont réalisé le premier vol :</vt:lpstr>
      <vt:lpstr>04/ L’une de ces performances aéronautiques a été réalisée en 1913. Laquelle ?</vt:lpstr>
      <vt:lpstr>04/ L’une de ces performances aéronautiques a été réalisée en 1913. Laquelle ?</vt:lpstr>
      <vt:lpstr>PREMIERE GUERRE MONDIALE</vt:lpstr>
      <vt:lpstr>05/ Durant la première guerre mondiale, le pilote de chasse surnommé « le Baron rouge » était un As :</vt:lpstr>
      <vt:lpstr>05/ Durant la première guerre mondiale, le pilote de chasse surnommé « le Baron rouge » était un As :</vt:lpstr>
      <vt:lpstr>06/ Le premier avion métallique de l’histoire est né en 1915. Cet appareil est :</vt:lpstr>
      <vt:lpstr>06/ Le premier avion métallique de l’histoire est né en 1915. Cet appareil est :</vt:lpstr>
      <vt:lpstr>ENTRE DEUX GUERRES MONDIALES</vt:lpstr>
      <vt:lpstr>07/ Charles Lindbergh a traversé l'Atlantique Nord pour la première fois en solitaire en : </vt:lpstr>
      <vt:lpstr>07/ Charles Lindbergh a traversé l'Atlantique Nord pour la première fois en solitaire en : </vt:lpstr>
      <vt:lpstr>08/ L’Aéropostale a été créée en 1919 par  :</vt:lpstr>
      <vt:lpstr>08/ L’Aéropostale a été créée en 1919 par  :</vt:lpstr>
      <vt:lpstr>09/ On associe pilote et avion. La bonne association est :</vt:lpstr>
      <vt:lpstr>09/ On associe pilote et avion. La bonne association est :</vt:lpstr>
      <vt:lpstr>DEUXIEME GUERRE MONDIALE</vt:lpstr>
      <vt:lpstr>10/ Antoine de Saint Exupéry disparaît en 1944, à bord d'un :</vt:lpstr>
      <vt:lpstr>10/ Antoine de Saint Exupéry disparaît en 1944, à bord d'un :</vt:lpstr>
      <vt:lpstr>11/ Parmi ces avions de la Seconde Guerre Mondiale, lequel est un bimoteur  :</vt:lpstr>
      <vt:lpstr>11/ Parmi ces avions de la Seconde Guerre Mondiale, lequel est un bimoteur  :</vt:lpstr>
      <vt:lpstr>12/ En 1945, la première bombe atomique a été larguée sur Hiroshima par un quadrimoteur :</vt:lpstr>
      <vt:lpstr>12/ En 1945, la première bombe atomique a été larguée sur Hiroshima par un quadrimoteur :</vt:lpstr>
      <vt:lpstr>L’ERE DE LA REACTION</vt:lpstr>
      <vt:lpstr>13/ Le succès de la Caravelle, à la fin des années 1950, s'explique principalement par :</vt:lpstr>
      <vt:lpstr>13/ Le succès de la Caravelle, à la fin des années 1950, s'explique principalement par :</vt:lpstr>
      <vt:lpstr>14/ Le premier turboréateur opérationnel français a été :</vt:lpstr>
      <vt:lpstr>14/ Le premier turboréateur opérationnel français a été :</vt:lpstr>
      <vt:lpstr>15/ Le premier Airbus A380 mis en service a été livré a la compagnie :</vt:lpstr>
      <vt:lpstr>15/ Le premier Airbus A380 mis en service a été livré a la compagnie :</vt:lpstr>
      <vt:lpstr>16/ L’avion ATR 42 est motorisé par deux  :</vt:lpstr>
      <vt:lpstr>16/ L’avion ATR 42 est motorisé par deux  :</vt:lpstr>
      <vt:lpstr>17/ Le premier siège éjectable opérationnel est apparu en :</vt:lpstr>
      <vt:lpstr>17/ Le premier siège éjectable opérationnel est apparu en :</vt:lpstr>
      <vt:lpstr>ESPACE</vt:lpstr>
      <vt:lpstr>18/ Le concepteur de la fusée "Saturn V", qui conduisit l'homme sur la Lune, était :</vt:lpstr>
      <vt:lpstr>18/ Le concepteur de la fusée "Saturn V", qui conduisit l'homme sur la Lune, était :</vt:lpstr>
      <vt:lpstr>19/ La fusée Ariane a été tirée pour la première fois en  : </vt:lpstr>
      <vt:lpstr>19/ La fusée Ariane a été tirée pour la première fois en  : </vt:lpstr>
      <vt:lpstr>DIVERS</vt:lpstr>
      <vt:lpstr>20/ L'auteur du livre "Vol de nuit" est :</vt:lpstr>
      <vt:lpstr>20/ L'auteur du livre "Vol de nuit" est 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 2010</dc:title>
  <dc:creator>Laurent</dc:creator>
  <cp:lastModifiedBy>Laurent</cp:lastModifiedBy>
  <cp:revision>135</cp:revision>
  <dcterms:created xsi:type="dcterms:W3CDTF">2012-12-08T20:32:06Z</dcterms:created>
  <dcterms:modified xsi:type="dcterms:W3CDTF">2013-04-15T07:24:41Z</dcterms:modified>
</cp:coreProperties>
</file>