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"/>
  </p:notesMasterIdLst>
  <p:sldIdLst>
    <p:sldId id="261" r:id="rId2"/>
    <p:sldId id="262" r:id="rId3"/>
    <p:sldId id="263" r:id="rId4"/>
    <p:sldId id="264" r:id="rId5"/>
    <p:sldId id="265" r:id="rId6"/>
    <p:sldId id="266" r:id="rId7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4A7F52-5124-4C68-AB1F-682BACDE7531}" type="datetimeFigureOut">
              <a:rPr lang="fr-FR" smtClean="0"/>
              <a:t>28/05/2021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D90E27-064D-4E48-B41B-CF6CDA0EC8B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23353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48AFDE2-EC6C-4440-AF16-4BD0B8819E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7408CBAA-BFA6-49CD-A1B9-72055856B2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A620919-AF59-4371-9EDB-4DF390BE1C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688987-AB54-40D9-973B-5C1926F45D7C}" type="datetimeFigureOut">
              <a:rPr lang="fr-FR" smtClean="0"/>
              <a:t>28/05/2021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6BE4586-37CA-4502-B2B4-4448FA996D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77307EC-1146-448B-9605-ED05BC33DC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B6A25-4677-4EC3-A655-C9471F63031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093025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0F52DD1-3EBA-4F84-A5AF-E00EF2B74B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07B3FC12-DA77-4ABE-BA81-E61A68800A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1B3F402-6D34-4404-AA36-10DF15B7CE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688987-AB54-40D9-973B-5C1926F45D7C}" type="datetimeFigureOut">
              <a:rPr lang="fr-FR" smtClean="0"/>
              <a:t>28/05/2021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F6BADC9-30FE-4E87-9180-F4C241DBB0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B8A5C9C-25DA-49CD-8A03-1D517F1A28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B6A25-4677-4EC3-A655-C9471F63031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568043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B4BABB73-F8B4-4648-8A57-3FF27DEBA68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B50F686B-180C-4BA0-9942-14C66808B3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1233F30-0C4F-4DA4-A65B-F47D6EA68C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688987-AB54-40D9-973B-5C1926F45D7C}" type="datetimeFigureOut">
              <a:rPr lang="fr-FR" smtClean="0"/>
              <a:t>28/05/2021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5B5931A-3B70-4160-A5C4-A79B616E7E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23B2E84-1639-45BE-9B5F-F153C5F25F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B6A25-4677-4EC3-A655-C9471F63031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226357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90C6698-FB22-4B9E-8612-598E61BC27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AB0E6A6-5104-4AF6-A140-2C793DAB9E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22D24A9-1155-4D04-BCD6-21200BCF99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688987-AB54-40D9-973B-5C1926F45D7C}" type="datetimeFigureOut">
              <a:rPr lang="fr-FR" smtClean="0"/>
              <a:t>28/05/2021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1EDB056-F979-483A-931B-107B3949BB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08D4EF6-B679-40C7-B637-AD618A612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B6A25-4677-4EC3-A655-C9471F63031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676819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BDD9819-D251-460B-812E-293285B906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A0067B8-08D2-4154-8259-1606F4B942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583621A-2FBE-41CE-8DA5-91483F6BD0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688987-AB54-40D9-973B-5C1926F45D7C}" type="datetimeFigureOut">
              <a:rPr lang="fr-FR" smtClean="0"/>
              <a:t>28/05/2021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BCB028C-5BBD-4323-9D68-5E5CD61942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A3983FA-1070-4926-9526-CD3459598A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B6A25-4677-4EC3-A655-C9471F63031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102219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D5D2D8D-464C-4C0D-95EF-C5C851543B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EE9EDFB-3D35-4FC9-8131-3EDC5427351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9EA2EABF-5B3E-4D30-8B2A-9B75675737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3E38ED82-5899-4E1A-AE32-150C4D5AD0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688987-AB54-40D9-973B-5C1926F45D7C}" type="datetimeFigureOut">
              <a:rPr lang="fr-FR" smtClean="0"/>
              <a:t>28/05/2021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2DECD70-C196-4B1A-A1D9-2845FDC034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0ABB289-F87F-4FE9-AD60-0D79D80D74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B6A25-4677-4EC3-A655-C9471F63031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26129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B462D82-AD7F-4191-9722-3162B40876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AA498B1-A348-4806-B6C9-EDC09A9BEF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EF537736-C356-4E6C-8D2A-72F1FB4073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6C906B7-BB8D-4F87-9CCD-42F0CE192A5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98BD95CC-F454-4FAD-8A91-5A2746C47E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A7503FB8-62D4-4247-BA68-710331D7B8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688987-AB54-40D9-973B-5C1926F45D7C}" type="datetimeFigureOut">
              <a:rPr lang="fr-FR" smtClean="0"/>
              <a:t>28/05/2021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24B3A32E-88E0-4CDA-AEE7-1074BE666B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F8418E3D-89E9-47EE-BC9E-DA90B01671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B6A25-4677-4EC3-A655-C9471F63031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583469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F9AE61C-43A4-429E-B305-AE76806F54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6C0811FB-1C45-4C5E-B0BB-0D6EC03A5C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688987-AB54-40D9-973B-5C1926F45D7C}" type="datetimeFigureOut">
              <a:rPr lang="fr-FR" smtClean="0"/>
              <a:t>28/05/2021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003CCF9A-F8A8-4A9E-B9B2-65B85027A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68E1DF2C-8507-4090-A855-E3DB563B5F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B6A25-4677-4EC3-A655-C9471F63031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040194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3B3506C4-ACA1-4FB1-BBCE-A552CC52F4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688987-AB54-40D9-973B-5C1926F45D7C}" type="datetimeFigureOut">
              <a:rPr lang="fr-FR" smtClean="0"/>
              <a:t>28/05/2021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126A19D1-CF9B-40CC-94EC-64128D34F5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6F3428D-E55F-4225-81C4-95BA06FF28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B6A25-4677-4EC3-A655-C9471F63031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158385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9E21377-BFAB-4DD1-8644-2851F03F55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C84A9E9-97D5-4917-931C-43AF1C823E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22D68448-9F48-4D06-9F7E-4DFCE853CE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F03D78AF-4C45-4F0A-BD1C-9B0C45FDB4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688987-AB54-40D9-973B-5C1926F45D7C}" type="datetimeFigureOut">
              <a:rPr lang="fr-FR" smtClean="0"/>
              <a:t>28/05/2021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174D03C5-917E-4D0E-B383-7153ADE779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FCE00EB0-5E05-4E10-B86B-27609CB802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B6A25-4677-4EC3-A655-C9471F63031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568473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3302648-D39E-4B1C-B366-083155A687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81F258E4-53D5-4E95-9419-7D9B4E0BC88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CC1B05E8-0F0E-46AC-95E5-B184697C40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4A6DF863-EF00-4223-9B18-C75D553A9D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688987-AB54-40D9-973B-5C1926F45D7C}" type="datetimeFigureOut">
              <a:rPr lang="fr-FR" smtClean="0"/>
              <a:t>28/05/2021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DF4378E8-B578-447D-8CFC-F4E7347AD1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F7FF18B8-C015-43A1-A554-AD65626390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B6A25-4677-4EC3-A655-C9471F63031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349899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473059DC-BF36-467D-949A-129F378830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4D63736-B2C8-4389-A53E-2FDDBCB3FC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47091CE-B115-43D8-B17C-DF80C2EC8D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688987-AB54-40D9-973B-5C1926F45D7C}" type="datetimeFigureOut">
              <a:rPr lang="fr-FR" smtClean="0"/>
              <a:t>28/05/2021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CA1B1C1-8E7A-484F-B869-B1CE4FF8F5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4DDAA10-D4BE-4F98-99D1-FA11E92CB2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CB6A25-4677-4EC3-A655-C9471F63031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309610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FCD868B8-CCDF-4160-954A-5F6B308B1D1D}"/>
              </a:ext>
            </a:extLst>
          </p:cNvPr>
          <p:cNvSpPr txBox="1"/>
          <p:nvPr/>
        </p:nvSpPr>
        <p:spPr>
          <a:xfrm>
            <a:off x="1697114" y="1997839"/>
            <a:ext cx="879777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0" b="1" dirty="0">
                <a:latin typeface="Arial" panose="020B0604020202020204" pitchFamily="34" charset="0"/>
                <a:cs typeface="Arial" panose="020B0604020202020204" pitchFamily="34" charset="0"/>
              </a:rPr>
              <a:t>WHAT ARE THE CAUSES ?</a:t>
            </a:r>
          </a:p>
        </p:txBody>
      </p:sp>
    </p:spTree>
    <p:extLst>
      <p:ext uri="{BB962C8B-B14F-4D97-AF65-F5344CB8AC3E}">
        <p14:creationId xmlns:p14="http://schemas.microsoft.com/office/powerpoint/2010/main" val="14114065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FCD868B8-CCDF-4160-954A-5F6B308B1D1D}"/>
              </a:ext>
            </a:extLst>
          </p:cNvPr>
          <p:cNvSpPr txBox="1"/>
          <p:nvPr/>
        </p:nvSpPr>
        <p:spPr>
          <a:xfrm>
            <a:off x="1351625" y="1997839"/>
            <a:ext cx="948875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0" b="1" dirty="0">
                <a:latin typeface="Arial" panose="020B0604020202020204" pitchFamily="34" charset="0"/>
                <a:cs typeface="Arial" panose="020B0604020202020204" pitchFamily="34" charset="0"/>
              </a:rPr>
              <a:t>WHAT ARE THE DAMAGE ?</a:t>
            </a:r>
          </a:p>
        </p:txBody>
      </p:sp>
    </p:spTree>
    <p:extLst>
      <p:ext uri="{BB962C8B-B14F-4D97-AF65-F5344CB8AC3E}">
        <p14:creationId xmlns:p14="http://schemas.microsoft.com/office/powerpoint/2010/main" val="30812318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1C00BB06-853B-459C-A416-2D11404251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8054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D5EA10E2-D5B6-41E0-BD3E-531225D36E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4395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18B4C91A-0F71-4087-960D-366D398124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1031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e two explosions">
            <a:hlinkClick r:id="" action="ppaction://media"/>
            <a:extLst>
              <a:ext uri="{FF2B5EF4-FFF2-40B4-BE49-F238E27FC236}">
                <a16:creationId xmlns:a16="http://schemas.microsoft.com/office/drawing/2014/main" id="{3CFDF2E2-9A76-4047-9EEE-E2DE41820FB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415E3323-C737-4B4F-92CD-69D0E49FCE23}"/>
              </a:ext>
            </a:extLst>
          </p:cNvPr>
          <p:cNvSpPr txBox="1"/>
          <p:nvPr/>
        </p:nvSpPr>
        <p:spPr>
          <a:xfrm>
            <a:off x="0" y="0"/>
            <a:ext cx="8273989" cy="719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double explosion</a:t>
            </a:r>
          </a:p>
        </p:txBody>
      </p:sp>
    </p:spTree>
    <p:extLst>
      <p:ext uri="{BB962C8B-B14F-4D97-AF65-F5344CB8AC3E}">
        <p14:creationId xmlns:p14="http://schemas.microsoft.com/office/powerpoint/2010/main" val="2154363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</TotalTime>
  <Words>13</Words>
  <Application>Microsoft Office PowerPoint</Application>
  <PresentationFormat>Grand écran</PresentationFormat>
  <Paragraphs>3</Paragraphs>
  <Slides>6</Slides>
  <Notes>0</Notes>
  <HiddenSlides>0</HiddenSlides>
  <MMClips>1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Beyrouth</dc:title>
  <dc:creator>Bastien</dc:creator>
  <cp:lastModifiedBy>User</cp:lastModifiedBy>
  <cp:revision>7</cp:revision>
  <dcterms:created xsi:type="dcterms:W3CDTF">2020-09-20T20:24:14Z</dcterms:created>
  <dcterms:modified xsi:type="dcterms:W3CDTF">2021-05-28T08:03:28Z</dcterms:modified>
</cp:coreProperties>
</file>