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56" r:id="rId3"/>
    <p:sldId id="257" r:id="rId4"/>
    <p:sldId id="258" r:id="rId6"/>
    <p:sldId id="259" r:id="rId7"/>
    <p:sldId id="260" r:id="rId8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Sim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en-US" sz="124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en-US" sz="124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076" name="Slide Image Placehoder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Note Placeholder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fr-FR"/>
              <a:t>Edit Master text styles</a:t>
            </a:r>
            <a:endParaRPr lang="en-US" altLang="fr-FR"/>
          </a:p>
          <a:p>
            <a:pPr lvl="1"/>
            <a:r>
              <a:rPr lang="en-US" altLang="fr-FR"/>
              <a:t>Second level</a:t>
            </a:r>
            <a:endParaRPr lang="en-US" altLang="fr-FR"/>
          </a:p>
          <a:p>
            <a:pPr lvl="2"/>
            <a:r>
              <a:rPr lang="en-US" altLang="fr-FR"/>
              <a:t>Third level</a:t>
            </a:r>
            <a:endParaRPr lang="en-US" altLang="fr-FR"/>
          </a:p>
          <a:p>
            <a:pPr lvl="3"/>
            <a:r>
              <a:rPr lang="en-US" altLang="fr-FR"/>
              <a:t>Fourth level</a:t>
            </a:r>
            <a:endParaRPr lang="en-US" altLang="fr-FR"/>
          </a:p>
          <a:p>
            <a:pPr lvl="4"/>
            <a:r>
              <a:rPr lang="en-US" altLang="fr-FR"/>
              <a:t>Fifth level</a:t>
            </a:r>
            <a:endParaRPr lang="en-US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Espace réservé de l'image des diapositives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6146" name="Espace réservé du texte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 anchorCtr="0"/>
          <a:p>
            <a:pPr lvl="0"/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 dirty="0" smtClean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 dirty="0" smtClean="0"/>
              <a:t>Click to edit Master subtitle style</a:t>
            </a:r>
            <a:endParaRPr lang="en-US" strike="noStrike" noProof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en-US" strike="noStrike" noProof="1" dirty="0">
                <a:sym typeface="+mn-ea"/>
              </a:rPr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>
                <a:sym typeface="+mn-ea"/>
              </a:rPr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>
                <a:sym typeface="+mn-ea"/>
              </a:rPr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>
                <a:sym typeface="+mn-ea"/>
              </a:rPr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>
                <a:sym typeface="+mn-ea"/>
              </a:rPr>
              <a:t>Fifth level</a:t>
            </a:r>
            <a:endParaRPr lang="en-US" strike="noStrike" noProof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 dirty="0" smtClean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fontAlgn="auto"/>
            <a:r>
              <a:rPr lang="en-US" strike="noStrike" noProof="1" dirty="0" smtClean="0"/>
              <a:t>Click to edit Master text styles</a:t>
            </a:r>
            <a:endParaRPr lang="en-US" strike="noStrike" noProof="1" dirty="0" smtClean="0"/>
          </a:p>
          <a:p>
            <a:pPr lvl="1" fontAlgn="auto"/>
            <a:r>
              <a:rPr lang="en-US" strike="noStrike" noProof="1" dirty="0"/>
              <a:t>Second level 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pPr fontAlgn="auto"/>
            <a:r>
              <a:rPr lang="en-US" strike="noStrike" noProof="1" dirty="0" smtClean="0">
                <a:sym typeface="+mn-ea"/>
              </a:rPr>
              <a:t>Click to edit Master title style</a:t>
            </a:r>
            <a:endParaRPr lang="en-US" strike="noStrike" noProof="1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pPr fontAlgn="auto"/>
            <a:r>
              <a:rPr lang="en-US" strike="noStrike" noProof="1" dirty="0" smtClean="0">
                <a:sym typeface="+mn-ea"/>
              </a:rPr>
              <a:t>Click to edit Master title style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>
                <a:sym typeface="+mn-ea"/>
              </a:rPr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>
                <a:sym typeface="+mn-ea"/>
              </a:rPr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>
                <a:sym typeface="+mn-ea"/>
              </a:rPr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>
                <a:sym typeface="+mn-ea"/>
              </a:rPr>
              <a:t>Fifth level</a:t>
            </a:r>
            <a:endParaRPr lang="en-US" strike="noStrike" noProof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pPr fontAlgn="auto"/>
            <a:r>
              <a:rPr lang="en-US" strike="noStrike" noProof="1" dirty="0" smtClean="0">
                <a:sym typeface="+mn-ea"/>
              </a:rPr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en-US" strike="noStrike" noProof="1" dirty="0">
                <a:sym typeface="+mn-ea"/>
              </a:rPr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 dirty="0"/>
              <a:t>Click to edit Master title style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en-US" strike="noStrike" noProof="1" dirty="0"/>
              <a:t>Click to edit Master text styles</a:t>
            </a:r>
            <a:endParaRPr lang="en-US" strike="noStrike" noProof="1" dirty="0"/>
          </a:p>
          <a:p>
            <a:pPr lvl="1" fontAlgn="auto"/>
            <a:r>
              <a:rPr lang="en-US" strike="noStrike" noProof="1" dirty="0"/>
              <a:t>Second level</a:t>
            </a:r>
            <a:endParaRPr lang="en-US" strike="noStrike" noProof="1" dirty="0"/>
          </a:p>
          <a:p>
            <a:pPr lvl="2" fontAlgn="auto"/>
            <a:r>
              <a:rPr lang="en-US" strike="noStrike" noProof="1" dirty="0"/>
              <a:t>Third level</a:t>
            </a:r>
            <a:endParaRPr lang="en-US" strike="noStrike" noProof="1" dirty="0"/>
          </a:p>
          <a:p>
            <a:pPr lvl="3" fontAlgn="auto"/>
            <a:r>
              <a:rPr lang="en-US" strike="noStrike" noProof="1" dirty="0"/>
              <a:t>Fourth level</a:t>
            </a:r>
            <a:endParaRPr lang="en-US" strike="noStrike" noProof="1" dirty="0"/>
          </a:p>
          <a:p>
            <a:pPr lvl="4" fontAlgn="auto"/>
            <a:r>
              <a:rPr lang="en-US" strike="noStrike" noProof="1" dirty="0"/>
              <a:t>Fifth level</a:t>
            </a:r>
            <a:endParaRPr lang="en-US" strike="noStrike" noProof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en-US" altLang="fr-FR" dirty="0"/>
              <a:t>Click to edit Master title style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fr-FR" dirty="0"/>
              <a:t>Click to edit Master text styles</a:t>
            </a:r>
            <a:endParaRPr lang="en-US" altLang="fr-FR" dirty="0"/>
          </a:p>
          <a:p>
            <a:pPr lvl="1"/>
            <a:r>
              <a:rPr lang="en-US" altLang="fr-FR" dirty="0"/>
              <a:t>Second level</a:t>
            </a:r>
            <a:endParaRPr lang="en-US" altLang="fr-FR" dirty="0"/>
          </a:p>
          <a:p>
            <a:pPr lvl="2"/>
            <a:r>
              <a:rPr lang="en-US" altLang="fr-FR" dirty="0"/>
              <a:t>Third level</a:t>
            </a:r>
            <a:endParaRPr lang="en-US" altLang="fr-FR" dirty="0"/>
          </a:p>
          <a:p>
            <a:pPr lvl="3"/>
            <a:r>
              <a:rPr lang="en-US" altLang="fr-FR" dirty="0"/>
              <a:t>Fourth level</a:t>
            </a:r>
            <a:endParaRPr lang="en-US" altLang="fr-FR" dirty="0"/>
          </a:p>
          <a:p>
            <a:pPr lvl="4"/>
            <a:r>
              <a:rPr lang="en-US" altLang="fr-FR" dirty="0"/>
              <a:t>Fifth level</a:t>
            </a:r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fld>
            <a:endParaRPr 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35088"/>
            <a:ext cx="9144000" cy="2868613"/>
          </a:xfrm>
        </p:spPr>
        <p:txBody>
          <a:bodyPr anchor="b">
            <a:normAutofit fontScale="90000"/>
          </a:bodyPr>
          <a:p>
            <a:pPr marL="0" marR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fr-FR" altLang="en-US">
                <a:solidFill>
                  <a:srgbClr val="FF0000"/>
                </a:solidFill>
              </a:rPr>
            </a:br>
            <a:br>
              <a:rPr lang="fr-FR" altLang="en-US">
                <a:solidFill>
                  <a:srgbClr val="FF0000"/>
                </a:solidFill>
              </a:rPr>
            </a:br>
            <a:br>
              <a:rPr lang="fr-FR" altLang="en-US">
                <a:solidFill>
                  <a:srgbClr val="FF0000"/>
                </a:solidFill>
              </a:rPr>
            </a:br>
            <a:r>
              <a:rPr kumimoji="0" lang="fr-FR" altLang="en-US" sz="6000" b="0" i="0" u="none" strike="noStrike" kern="1200" cap="none" spc="0" normalizeH="0" baseline="0" noProof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 </a:t>
            </a:r>
            <a:br>
              <a:rPr lang="fr-FR" altLang="en-US">
                <a:solidFill>
                  <a:srgbClr val="FF0000"/>
                </a:solidFill>
              </a:rPr>
            </a:br>
            <a:r>
              <a:rPr kumimoji="0" lang="fr-FR" altLang="en-US" sz="6000" b="0" i="0" u="none" strike="noStrike" kern="1200" cap="none" spc="0" normalizeH="0" baseline="0" noProof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kumimoji="0" lang="fr-FR" altLang="en-US" sz="7335" b="0" i="0" u="none" strike="noStrike" kern="1200" cap="none" spc="0" normalizeH="0" baseline="0" noProof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The Earth Overshoot Day</a:t>
            </a:r>
            <a:endParaRPr kumimoji="0" lang="fr-FR" altLang="en-US" sz="7335" b="0" i="0" u="none" strike="noStrike" kern="1200" cap="none" spc="0" normalizeH="0" baseline="0" noProof="1">
              <a:solidFill>
                <a:srgbClr val="FF0000"/>
              </a:solidFill>
              <a:effectLst/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860550"/>
            <a:ext cx="6427788" cy="4718050"/>
          </a:xfrm>
          <a:ln/>
        </p:spPr>
      </p:pic>
      <p:pic>
        <p:nvPicPr>
          <p:cNvPr id="5122" name="Espace réservé du contenu 4" descr="Capture pays EO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8375" y="1476375"/>
            <a:ext cx="6143625" cy="5102225"/>
          </a:xfrm>
          <a:ln/>
        </p:spPr>
      </p:pic>
      <p:sp>
        <p:nvSpPr>
          <p:cNvPr id="5123" name="Zone de texte 6"/>
          <p:cNvSpPr txBox="1"/>
          <p:nvPr/>
        </p:nvSpPr>
        <p:spPr>
          <a:xfrm>
            <a:off x="212725" y="176213"/>
            <a:ext cx="11642725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fr-FR" altLang="en-US">
                <a:latin typeface="Calibri" panose="020F0502020204030204" charset="0"/>
                <a:ea typeface="SimHei" charset="-122"/>
              </a:rPr>
              <a:t>The Earth Overshoot Day is the date when humanity has used all the biological ressources that Earth can renew in one year.</a:t>
            </a:r>
            <a:endParaRPr lang="fr-FR" altLang="en-US">
              <a:latin typeface="Calibri" panose="020F0502020204030204" charset="0"/>
              <a:ea typeface="SimHei" charset="-122"/>
            </a:endParaRPr>
          </a:p>
          <a:p>
            <a:r>
              <a:rPr lang="fr-FR" altLang="en-US">
                <a:latin typeface="Calibri" panose="020F0502020204030204" charset="0"/>
                <a:ea typeface="SimHei" charset="-122"/>
              </a:rPr>
              <a:t>The first countries are Qatar, Luxembourg, Canada... (all the most developped countries) and the last countries are Indonesia, Ecuador, Egypt, Guatemala... (countries in development).</a:t>
            </a:r>
            <a:endParaRPr lang="fr-FR" altLang="en-US">
              <a:latin typeface="Calibri" panose="020F0502020204030204" charset="0"/>
              <a:ea typeface="SimHei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47700" y="1225550"/>
            <a:ext cx="3863975" cy="4351338"/>
          </a:xfrm>
          <a:ln/>
        </p:spPr>
      </p:pic>
      <p:pic>
        <p:nvPicPr>
          <p:cNvPr id="7170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1700" y="2425700"/>
            <a:ext cx="5181600" cy="3151188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ce réservé du contenu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3410" y="490220"/>
            <a:ext cx="4337685" cy="241808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4885" y="679450"/>
            <a:ext cx="6127115" cy="45707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0" y="3655695"/>
            <a:ext cx="5304155" cy="2773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ce réservé du contenu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37540" y="0"/>
            <a:ext cx="4975860" cy="373507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540" y="3735070"/>
            <a:ext cx="5181600" cy="22745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20" y="175895"/>
            <a:ext cx="5314950" cy="2432685"/>
          </a:xfrm>
          <a:prstGeom prst="rect">
            <a:avLst/>
          </a:prstGeom>
        </p:spPr>
      </p:pic>
      <p:sp>
        <p:nvSpPr>
          <p:cNvPr id="10" name="Zone de texte 9"/>
          <p:cNvSpPr txBox="1"/>
          <p:nvPr/>
        </p:nvSpPr>
        <p:spPr>
          <a:xfrm>
            <a:off x="412750" y="6416675"/>
            <a:ext cx="5200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altLang="en-US"/>
              <a:t>Link to the website : </a:t>
            </a:r>
            <a:r>
              <a:rPr lang="fr-FR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https://www.overshootday.org/</a:t>
            </a:r>
            <a:endParaRPr lang="fr-FR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20" y="2832100"/>
            <a:ext cx="5315585" cy="3808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WPS Presentation</Application>
  <PresentationFormat>宽屏</PresentationFormat>
  <Paragraphs>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Arial Unicode MS</vt:lpstr>
      <vt:lpstr>Microsoft YaHei</vt:lpstr>
      <vt:lpstr>Calibri</vt:lpstr>
      <vt:lpstr>SimHei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julie</cp:lastModifiedBy>
  <cp:revision>5</cp:revision>
  <dcterms:created xsi:type="dcterms:W3CDTF">2021-05-28T15:29:52Z</dcterms:created>
  <dcterms:modified xsi:type="dcterms:W3CDTF">2021-05-29T13:01:38Z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1036-11.2.0.10101</vt:lpwstr>
  </property>
</Properties>
</file>