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4E192-CA9F-4B4C-827A-D3CB00E33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00D93C-FC9A-45C7-9175-E29FF9ABB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77FCE-A9A6-4A93-BDA2-A9951A5C1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F14D12-DD75-419B-9A1A-3E1E4778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39D3A1-8BFD-4C24-8AFD-6D004C37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89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DB4D9-3374-42D9-9FA0-D9236114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B5FCC6-8B2E-417F-A22E-FC7684167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2B97C7-4C79-4D09-AA28-FB2A66BA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B21888-4E32-4AC8-81A6-CE97B0F6A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68D2B2-2696-4463-A201-B7B77725B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30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6B4DAE-16C4-4356-9D32-9353CD8D8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0056EB-11E7-43B8-AE33-0C9420350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CB0CE1-6406-42EA-A7CD-057F0A16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ACD41F-68BD-43AF-9E0B-B06503C0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A4EDE-58E6-48B6-BB58-2CE567B06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69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E7E19-A086-4DAA-B89A-B56326FD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656421-86D8-482A-B109-2EE957BBF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D491E9-C31F-43EF-A0B0-650114BB1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B385E5-C922-4650-8E4F-5C34167A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EAB06E-C6F5-408C-AD58-10C9BAF9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46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6BA69-F495-4216-8911-C5A2079EF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B64CD7-D616-47FE-813E-F990E539B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2D76A-81CD-49AD-AAC2-34F5EE0C8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D84349-1E66-4AA1-BE80-A4CF4D819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AEE80D-C55E-415D-ADA3-E73742DA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6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6A8DB-2DB3-49F8-ACE9-7DA8E6CE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41DD3C-FE57-4FCB-BC12-B980CA4E3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8BD9FDC-6C71-43B2-8460-8BD9E4EE2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FCEEB3-1A2D-4A5E-B9AA-FC90117CC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1A64E4-D746-4558-93AF-C72CC3EE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FE88AE3-0D6A-42BC-9BE6-F9495D34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91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855B1-0B1A-4875-BFF8-F27766B2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49622F-F552-4403-8D84-3D8E754C0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3C25C9-5E99-4F77-852E-A15AB82AA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91819D-AA02-423B-A613-C3498F5B3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33B69AA-74CF-43AC-873A-412E2B86D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0FF4BA-8E1F-4B3B-8410-5A6A6263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705A56-AF0C-4985-90C3-1D4DB311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0734C78-E905-4747-BCEB-F72CB97D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0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3324B5-F230-4E80-B983-E5DD3729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39DC1-6104-43A9-907A-5963B87D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66FB55A-A3DD-4060-8420-276849E9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0C8E27-B272-4123-9C23-C585B9052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37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A32E4D-792F-49D8-9A78-68271C48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921BF34-283C-48C2-A568-81EFFD2E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CAB54F-0483-4A52-BAD5-387CB7ED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01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D7129-5961-4F12-866A-3D96730E6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7B705C-9003-4B23-AAF9-14CF10AB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DA5837-4365-42F9-9E8E-D285B27B8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3841CD-28F3-45DB-86CC-904B1FF8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53B376-3104-4B29-838E-D3CD6F4D0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0868AC-551F-4EDB-A1DC-12DD7E78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46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9E49CB-FB37-406D-87A0-DD59FAB76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12F26CE-997B-486E-AB8A-7176B5B3D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09AC28-F097-4CEE-AD60-0923583A3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2F2F9B-A531-4DF4-B414-33F4D5286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9F4B386-5A7D-4EE9-86A0-1E72B974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893C52-2C62-4DC6-8AE2-126E7601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47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20D8FE7-14BC-4B1F-B7C8-0D1F3690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2E193B-EAED-404E-8EBE-BE471A6DD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827396-2561-4DBE-98E5-C0A5F9D67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DD341-CF5F-4A14-B37F-54B7AD8022B5}" type="datetimeFigureOut">
              <a:rPr lang="fr-FR" smtClean="0"/>
              <a:t>20/10/2021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186D17-F13D-4D14-A16C-3EF9BAFA2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280A6A-75CD-406A-9AF8-618FAF490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31D6A-B54A-4121-82ED-CFB752E54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09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6AEF88E-7F77-49E5-9BF0-340E48BF30A0}"/>
              </a:ext>
            </a:extLst>
          </p:cNvPr>
          <p:cNvSpPr txBox="1"/>
          <p:nvPr/>
        </p:nvSpPr>
        <p:spPr>
          <a:xfrm>
            <a:off x="3352800" y="424070"/>
            <a:ext cx="434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 homme – des hommes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81959B-8440-4F5F-8AC0-E1580AF9C990}"/>
              </a:ext>
            </a:extLst>
          </p:cNvPr>
          <p:cNvSpPr txBox="1"/>
          <p:nvPr/>
        </p:nvSpPr>
        <p:spPr>
          <a:xfrm>
            <a:off x="235470" y="5293242"/>
            <a:ext cx="9688169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la préhistoire, les hommes dorment dans des huttes et chassent le mammouth et le mouton.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5AF95276-BAC8-4AEF-BF55-ACC452E10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81"/>
          <a:stretch/>
        </p:blipFill>
        <p:spPr>
          <a:xfrm>
            <a:off x="256022" y="1202470"/>
            <a:ext cx="10646893" cy="34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2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D969D3-9458-493E-81A9-0BCD914F36B9}"/>
              </a:ext>
            </a:extLst>
          </p:cNvPr>
          <p:cNvSpPr txBox="1"/>
          <p:nvPr/>
        </p:nvSpPr>
        <p:spPr>
          <a:xfrm>
            <a:off x="1139687" y="954157"/>
            <a:ext cx="7845287" cy="514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Décris l’image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Qui est tombé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est verte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Quelles lettres ont des boutons?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Comment s’écrit le son « an »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5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6AEF88E-7F77-49E5-9BF0-340E48BF30A0}"/>
              </a:ext>
            </a:extLst>
          </p:cNvPr>
          <p:cNvSpPr txBox="1"/>
          <p:nvPr/>
        </p:nvSpPr>
        <p:spPr>
          <a:xfrm>
            <a:off x="4342398" y="163658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Sauvage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81959B-8440-4F5F-8AC0-E1580AF9C990}"/>
              </a:ext>
            </a:extLst>
          </p:cNvPr>
          <p:cNvSpPr txBox="1"/>
          <p:nvPr/>
        </p:nvSpPr>
        <p:spPr>
          <a:xfrm>
            <a:off x="235471" y="5335772"/>
            <a:ext cx="9372554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Au cœur de la jungle, on trouve des animaux sauvages.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3A728-95B3-4D2D-A5C1-775A2DA1B687}"/>
              </a:ext>
            </a:extLst>
          </p:cNvPr>
          <p:cNvSpPr/>
          <p:nvPr/>
        </p:nvSpPr>
        <p:spPr>
          <a:xfrm>
            <a:off x="2080591" y="1152939"/>
            <a:ext cx="6864626" cy="31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F4F48E8-3BAF-48E2-9B2C-59E0CE83DE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9" b="30965"/>
          <a:stretch/>
        </p:blipFill>
        <p:spPr>
          <a:xfrm>
            <a:off x="0" y="805878"/>
            <a:ext cx="10972800" cy="43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D969D3-9458-493E-81A9-0BCD914F36B9}"/>
              </a:ext>
            </a:extLst>
          </p:cNvPr>
          <p:cNvSpPr txBox="1"/>
          <p:nvPr/>
        </p:nvSpPr>
        <p:spPr>
          <a:xfrm>
            <a:off x="1139687" y="954157"/>
            <a:ext cx="7845287" cy="514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Décris l’image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Combien de syllabes comprend le mot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Comment s’écrit le son « o »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représente une vipère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représente un guépard?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Propose des noms d’animaux sauvages</a:t>
            </a:r>
          </a:p>
        </p:txBody>
      </p:sp>
    </p:spTree>
    <p:extLst>
      <p:ext uri="{BB962C8B-B14F-4D97-AF65-F5344CB8AC3E}">
        <p14:creationId xmlns:p14="http://schemas.microsoft.com/office/powerpoint/2010/main" val="2430673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6AEF88E-7F77-49E5-9BF0-340E48BF30A0}"/>
              </a:ext>
            </a:extLst>
          </p:cNvPr>
          <p:cNvSpPr txBox="1"/>
          <p:nvPr/>
        </p:nvSpPr>
        <p:spPr>
          <a:xfrm>
            <a:off x="2799211" y="476734"/>
            <a:ext cx="4245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 animal – des animaux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81959B-8440-4F5F-8AC0-E1580AF9C990}"/>
              </a:ext>
            </a:extLst>
          </p:cNvPr>
          <p:cNvSpPr txBox="1"/>
          <p:nvPr/>
        </p:nvSpPr>
        <p:spPr>
          <a:xfrm>
            <a:off x="235471" y="5293242"/>
            <a:ext cx="9372554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Mon animal préféré c’est le lion.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3A728-95B3-4D2D-A5C1-775A2DA1B687}"/>
              </a:ext>
            </a:extLst>
          </p:cNvPr>
          <p:cNvSpPr/>
          <p:nvPr/>
        </p:nvSpPr>
        <p:spPr>
          <a:xfrm>
            <a:off x="2080591" y="1152939"/>
            <a:ext cx="6864626" cy="31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E0395A-1CE3-45D3-8F90-5F88B54E0F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88"/>
          <a:stretch/>
        </p:blipFill>
        <p:spPr>
          <a:xfrm>
            <a:off x="117694" y="846969"/>
            <a:ext cx="9788306" cy="385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6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D969D3-9458-493E-81A9-0BCD914F36B9}"/>
              </a:ext>
            </a:extLst>
          </p:cNvPr>
          <p:cNvSpPr txBox="1"/>
          <p:nvPr/>
        </p:nvSpPr>
        <p:spPr>
          <a:xfrm>
            <a:off x="1139687" y="954157"/>
            <a:ext cx="7845287" cy="4409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Décris l’image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Combien de syllabes comprend ce mot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représente la queue du lion?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 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Fait une phrase avec le mot au pluriel. 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 au pluriel</a:t>
            </a:r>
          </a:p>
        </p:txBody>
      </p:sp>
    </p:spTree>
    <p:extLst>
      <p:ext uri="{BB962C8B-B14F-4D97-AF65-F5344CB8AC3E}">
        <p14:creationId xmlns:p14="http://schemas.microsoft.com/office/powerpoint/2010/main" val="247644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B57759E-4B56-47DA-93DF-D0F33B679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720"/>
          <a:stretch/>
        </p:blipFill>
        <p:spPr>
          <a:xfrm rot="321449">
            <a:off x="-898406" y="807804"/>
            <a:ext cx="10598320" cy="491030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AEF88E-7F77-49E5-9BF0-340E48BF30A0}"/>
              </a:ext>
            </a:extLst>
          </p:cNvPr>
          <p:cNvSpPr txBox="1"/>
          <p:nvPr/>
        </p:nvSpPr>
        <p:spPr>
          <a:xfrm>
            <a:off x="3780243" y="323749"/>
            <a:ext cx="2284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Préhistoire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81959B-8440-4F5F-8AC0-E1580AF9C990}"/>
              </a:ext>
            </a:extLst>
          </p:cNvPr>
          <p:cNvSpPr txBox="1"/>
          <p:nvPr/>
        </p:nvSpPr>
        <p:spPr>
          <a:xfrm>
            <a:off x="235471" y="5293242"/>
            <a:ext cx="9372554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Durant la Préhistoire, les hommes préhistoriques chassaient et cueillaient pour manger.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3A728-95B3-4D2D-A5C1-775A2DA1B687}"/>
              </a:ext>
            </a:extLst>
          </p:cNvPr>
          <p:cNvSpPr/>
          <p:nvPr/>
        </p:nvSpPr>
        <p:spPr>
          <a:xfrm>
            <a:off x="2080591" y="1152939"/>
            <a:ext cx="6864626" cy="31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780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D969D3-9458-493E-81A9-0BCD914F36B9}"/>
              </a:ext>
            </a:extLst>
          </p:cNvPr>
          <p:cNvSpPr txBox="1"/>
          <p:nvPr/>
        </p:nvSpPr>
        <p:spPr>
          <a:xfrm>
            <a:off x="1030356" y="273674"/>
            <a:ext cx="7845287" cy="662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Raconte l’histoire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Combien de syllabes composent le mot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représente un chasseur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Comment s’écrit le son « é »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représente une hutte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Combien de lettres composent le mot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Explique pourquoi il y a une majuscule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31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E026EC-28EB-466E-943B-D337934D2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36"/>
          <a:stretch/>
        </p:blipFill>
        <p:spPr>
          <a:xfrm>
            <a:off x="17061" y="586798"/>
            <a:ext cx="9590964" cy="441288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AEF88E-7F77-49E5-9BF0-340E48BF30A0}"/>
              </a:ext>
            </a:extLst>
          </p:cNvPr>
          <p:cNvSpPr txBox="1"/>
          <p:nvPr/>
        </p:nvSpPr>
        <p:spPr>
          <a:xfrm>
            <a:off x="4449503" y="325188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souvent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81959B-8440-4F5F-8AC0-E1580AF9C990}"/>
              </a:ext>
            </a:extLst>
          </p:cNvPr>
          <p:cNvSpPr txBox="1"/>
          <p:nvPr/>
        </p:nvSpPr>
        <p:spPr>
          <a:xfrm>
            <a:off x="235471" y="5293242"/>
            <a:ext cx="9372554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Souvent pour s’amuser, les hommes d’équipage</a:t>
            </a:r>
          </a:p>
          <a:p>
            <a:pPr algn="ctr"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Prennent des albatros, vastes oiseaux des mers ……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3A728-95B3-4D2D-A5C1-775A2DA1B687}"/>
              </a:ext>
            </a:extLst>
          </p:cNvPr>
          <p:cNvSpPr/>
          <p:nvPr/>
        </p:nvSpPr>
        <p:spPr>
          <a:xfrm>
            <a:off x="2080591" y="1152939"/>
            <a:ext cx="6864626" cy="31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638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D969D3-9458-493E-81A9-0BCD914F36B9}"/>
              </a:ext>
            </a:extLst>
          </p:cNvPr>
          <p:cNvSpPr txBox="1"/>
          <p:nvPr/>
        </p:nvSpPr>
        <p:spPr>
          <a:xfrm>
            <a:off x="1139687" y="954157"/>
            <a:ext cx="7845287" cy="662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Décris l’image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est un marin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est un albatros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a des étoiles autours d’elle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Comment s’écrit le son « en »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est la dernière lettre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 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Fait une autre phrase avec le mot 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5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D969D3-9458-493E-81A9-0BCD914F36B9}"/>
              </a:ext>
            </a:extLst>
          </p:cNvPr>
          <p:cNvSpPr txBox="1"/>
          <p:nvPr/>
        </p:nvSpPr>
        <p:spPr>
          <a:xfrm>
            <a:off x="1139687" y="954157"/>
            <a:ext cx="7845287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Décris l’image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représente une hutte ?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 chassent les hommes préhistoriques ?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est double?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</a:t>
            </a:r>
          </a:p>
        </p:txBody>
      </p:sp>
    </p:spTree>
    <p:extLst>
      <p:ext uri="{BB962C8B-B14F-4D97-AF65-F5344CB8AC3E}">
        <p14:creationId xmlns:p14="http://schemas.microsoft.com/office/powerpoint/2010/main" val="327167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6AEF88E-7F77-49E5-9BF0-340E48BF30A0}"/>
              </a:ext>
            </a:extLst>
          </p:cNvPr>
          <p:cNvSpPr txBox="1"/>
          <p:nvPr/>
        </p:nvSpPr>
        <p:spPr>
          <a:xfrm>
            <a:off x="3352800" y="424070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nomade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81959B-8440-4F5F-8AC0-E1580AF9C990}"/>
              </a:ext>
            </a:extLst>
          </p:cNvPr>
          <p:cNvSpPr txBox="1"/>
          <p:nvPr/>
        </p:nvSpPr>
        <p:spPr>
          <a:xfrm>
            <a:off x="108915" y="4895540"/>
            <a:ext cx="9688169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le désert, les Touaregs sont un peuple nomade. Ils se déplacent d’oasis en oasis à la recherche de l’eau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94F87A8-0DC6-4B8F-9EAD-82C1BAE05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1680" r="-369" b="39893"/>
          <a:stretch/>
        </p:blipFill>
        <p:spPr>
          <a:xfrm>
            <a:off x="0" y="947290"/>
            <a:ext cx="9058940" cy="34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8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D969D3-9458-493E-81A9-0BCD914F36B9}"/>
              </a:ext>
            </a:extLst>
          </p:cNvPr>
          <p:cNvSpPr txBox="1"/>
          <p:nvPr/>
        </p:nvSpPr>
        <p:spPr>
          <a:xfrm>
            <a:off x="1139687" y="954157"/>
            <a:ext cx="7845287" cy="514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Décris l’image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représente un  dromadaire ?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est un nomade ?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est un dattier ?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A-t-on avis à quoi ressemble les maisons des Touaregs?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</a:t>
            </a:r>
          </a:p>
        </p:txBody>
      </p:sp>
    </p:spTree>
    <p:extLst>
      <p:ext uri="{BB962C8B-B14F-4D97-AF65-F5344CB8AC3E}">
        <p14:creationId xmlns:p14="http://schemas.microsoft.com/office/powerpoint/2010/main" val="250205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6AEF88E-7F77-49E5-9BF0-340E48BF30A0}"/>
              </a:ext>
            </a:extLst>
          </p:cNvPr>
          <p:cNvSpPr txBox="1"/>
          <p:nvPr/>
        </p:nvSpPr>
        <p:spPr>
          <a:xfrm>
            <a:off x="3352800" y="424070"/>
            <a:ext cx="2143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Une femme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81959B-8440-4F5F-8AC0-E1580AF9C990}"/>
              </a:ext>
            </a:extLst>
          </p:cNvPr>
          <p:cNvSpPr txBox="1"/>
          <p:nvPr/>
        </p:nvSpPr>
        <p:spPr>
          <a:xfrm>
            <a:off x="235470" y="5293242"/>
            <a:ext cx="9688169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femme fée joue de la musique à son mariage.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3A728-95B3-4D2D-A5C1-775A2DA1B687}"/>
              </a:ext>
            </a:extLst>
          </p:cNvPr>
          <p:cNvSpPr/>
          <p:nvPr/>
        </p:nvSpPr>
        <p:spPr>
          <a:xfrm>
            <a:off x="2080591" y="1152939"/>
            <a:ext cx="6864626" cy="31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93F7B1-8C54-4C88-AB1E-E09D35FCA7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0"/>
          <a:stretch/>
        </p:blipFill>
        <p:spPr>
          <a:xfrm>
            <a:off x="960783" y="848408"/>
            <a:ext cx="9416424" cy="38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6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D969D3-9458-493E-81A9-0BCD914F36B9}"/>
              </a:ext>
            </a:extLst>
          </p:cNvPr>
          <p:cNvSpPr txBox="1"/>
          <p:nvPr/>
        </p:nvSpPr>
        <p:spPr>
          <a:xfrm>
            <a:off x="1139687" y="954157"/>
            <a:ext cx="7845287" cy="367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Décris l’image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est la première lettre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est double ?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</a:t>
            </a:r>
          </a:p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Trouve un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motsde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la même famille</a:t>
            </a:r>
          </a:p>
        </p:txBody>
      </p:sp>
    </p:spTree>
    <p:extLst>
      <p:ext uri="{BB962C8B-B14F-4D97-AF65-F5344CB8AC3E}">
        <p14:creationId xmlns:p14="http://schemas.microsoft.com/office/powerpoint/2010/main" val="248995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0EE6FBE-EF20-4D5C-8B0D-B6F3F83B01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" r="24866" b="43521"/>
          <a:stretch/>
        </p:blipFill>
        <p:spPr>
          <a:xfrm rot="765334">
            <a:off x="14725" y="623681"/>
            <a:ext cx="8912932" cy="44569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AEF88E-7F77-49E5-9BF0-340E48BF30A0}"/>
              </a:ext>
            </a:extLst>
          </p:cNvPr>
          <p:cNvSpPr txBox="1"/>
          <p:nvPr/>
        </p:nvSpPr>
        <p:spPr>
          <a:xfrm>
            <a:off x="4499991" y="32518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pour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81959B-8440-4F5F-8AC0-E1580AF9C990}"/>
              </a:ext>
            </a:extLst>
          </p:cNvPr>
          <p:cNvSpPr txBox="1"/>
          <p:nvPr/>
        </p:nvSpPr>
        <p:spPr>
          <a:xfrm>
            <a:off x="235471" y="5293242"/>
            <a:ext cx="9372554" cy="71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Pierre offre un cadeau à Renaud pour son anniversaire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3A728-95B3-4D2D-A5C1-775A2DA1B687}"/>
              </a:ext>
            </a:extLst>
          </p:cNvPr>
          <p:cNvSpPr/>
          <p:nvPr/>
        </p:nvSpPr>
        <p:spPr>
          <a:xfrm>
            <a:off x="2080591" y="1152939"/>
            <a:ext cx="6864626" cy="31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389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3D969D3-9458-493E-81A9-0BCD914F36B9}"/>
              </a:ext>
            </a:extLst>
          </p:cNvPr>
          <p:cNvSpPr txBox="1"/>
          <p:nvPr/>
        </p:nvSpPr>
        <p:spPr>
          <a:xfrm>
            <a:off x="1203482" y="485502"/>
            <a:ext cx="7845287" cy="588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200000"/>
              </a:lnSpc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Décris l’image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A-t-on avis quel est le cadeau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Qui offre un cadeau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Qui fête son anniversaire?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est un cadeau 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Quelle lettre est un gâteau?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 </a:t>
            </a:r>
          </a:p>
          <a:p>
            <a:pPr marL="457200" indent="-457200" algn="just">
              <a:lnSpc>
                <a:spcPct val="200000"/>
              </a:lnSpc>
              <a:buFontTx/>
              <a:buAutoNum type="arabicParenR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Epelle le mot à l’envers </a:t>
            </a:r>
          </a:p>
        </p:txBody>
      </p:sp>
    </p:spTree>
    <p:extLst>
      <p:ext uri="{BB962C8B-B14F-4D97-AF65-F5344CB8AC3E}">
        <p14:creationId xmlns:p14="http://schemas.microsoft.com/office/powerpoint/2010/main" val="56687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6AEF88E-7F77-49E5-9BF0-340E48BF30A0}"/>
              </a:ext>
            </a:extLst>
          </p:cNvPr>
          <p:cNvSpPr txBox="1"/>
          <p:nvPr/>
        </p:nvSpPr>
        <p:spPr>
          <a:xfrm>
            <a:off x="3958984" y="414492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une plante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D81959B-8440-4F5F-8AC0-E1580AF9C990}"/>
              </a:ext>
            </a:extLst>
          </p:cNvPr>
          <p:cNvSpPr txBox="1"/>
          <p:nvPr/>
        </p:nvSpPr>
        <p:spPr>
          <a:xfrm>
            <a:off x="235471" y="5293242"/>
            <a:ext cx="9372554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Pierre tombe en avant le nez dans des plantes. Ce sont des orties Aïe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Aïe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3A728-95B3-4D2D-A5C1-775A2DA1B687}"/>
              </a:ext>
            </a:extLst>
          </p:cNvPr>
          <p:cNvSpPr/>
          <p:nvPr/>
        </p:nvSpPr>
        <p:spPr>
          <a:xfrm>
            <a:off x="2080591" y="1152939"/>
            <a:ext cx="6864626" cy="31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5E9DE59-74BB-4FE8-A22E-0C950FEC2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31"/>
          <a:stretch/>
        </p:blipFill>
        <p:spPr>
          <a:xfrm>
            <a:off x="235470" y="1311965"/>
            <a:ext cx="9372553" cy="34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092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1157</TotalTime>
  <Words>447</Words>
  <Application>Microsoft Office PowerPoint</Application>
  <PresentationFormat>Format A4 (210 x 297 mm)</PresentationFormat>
  <Paragraphs>78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DELAUNAY</dc:creator>
  <cp:lastModifiedBy>Thomas Hoo</cp:lastModifiedBy>
  <cp:revision>24</cp:revision>
  <dcterms:created xsi:type="dcterms:W3CDTF">2021-09-15T12:54:47Z</dcterms:created>
  <dcterms:modified xsi:type="dcterms:W3CDTF">2021-10-20T06:00:56Z</dcterms:modified>
</cp:coreProperties>
</file>