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 smtClean="0">
                <a:solidFill>
                  <a:srgbClr val="FF0000"/>
                </a:solidFill>
                <a:latin typeface="Maiandra GD" pitchFamily="34" charset="0"/>
              </a:rPr>
              <a:t>Double, triple, quadruple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8800" b="1" dirty="0">
                <a:solidFill>
                  <a:srgbClr val="FF0000"/>
                </a:solidFill>
                <a:latin typeface="Maiandra GD" panose="020E0502030308020204" pitchFamily="34" charset="0"/>
              </a:rPr>
              <a:t>Quadruple </a:t>
            </a:r>
            <a:r>
              <a:rPr lang="fr-FR" sz="8800" dirty="0">
                <a:solidFill>
                  <a:prstClr val="black"/>
                </a:solidFill>
                <a:latin typeface="Maiandra GD" panose="020E0502030308020204" pitchFamily="34" charset="0"/>
              </a:rPr>
              <a:t>de</a:t>
            </a:r>
            <a:r>
              <a:rPr lang="fr-FR" sz="96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68"/>
    </mc:Choice>
    <mc:Fallback xmlns="">
      <p:transition spd="slow" advTm="22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764704"/>
            <a:ext cx="78123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600" dirty="0">
                <a:solidFill>
                  <a:srgbClr val="0070C0"/>
                </a:solidFill>
                <a:latin typeface="Maiandra GD" panose="020E0502030308020204" pitchFamily="34" charset="0"/>
              </a:rPr>
              <a:t>Dans ma poche, j’ai 10 billes. Mon camarade en a le triple.</a:t>
            </a:r>
          </a:p>
          <a:p>
            <a:r>
              <a:rPr lang="fr-FR" sz="5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mon camarade a-t-il de billes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42"/>
    </mc:Choice>
    <mc:Fallback xmlns="">
      <p:transition spd="slow" advTm="42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764704"/>
            <a:ext cx="78123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600" dirty="0">
                <a:solidFill>
                  <a:srgbClr val="0070C0"/>
                </a:solidFill>
                <a:latin typeface="Maiandra GD" panose="020E0502030308020204" pitchFamily="34" charset="0"/>
              </a:rPr>
              <a:t>Mon père a le quadruple de mon âge. </a:t>
            </a:r>
            <a:r>
              <a:rPr lang="fr-FR" sz="5600" i="1" dirty="0">
                <a:solidFill>
                  <a:srgbClr val="0070C0"/>
                </a:solidFill>
                <a:latin typeface="Maiandra GD" panose="020E0502030308020204" pitchFamily="34" charset="0"/>
              </a:rPr>
              <a:t>J’ai actuellement 8 ans.</a:t>
            </a:r>
          </a:p>
          <a:p>
            <a:r>
              <a:rPr lang="fr-FR" sz="56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 âge </a:t>
            </a:r>
            <a:r>
              <a:rPr lang="fr-FR" sz="5600" i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a </a:t>
            </a:r>
            <a:r>
              <a:rPr lang="fr-FR" sz="5600" i="1" dirty="0">
                <a:solidFill>
                  <a:srgbClr val="0070C0"/>
                </a:solidFill>
                <a:latin typeface="Maiandra GD" panose="020E0502030308020204" pitchFamily="34" charset="0"/>
              </a:rPr>
              <a:t>mon père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85"/>
    </mc:Choice>
    <mc:Fallback xmlns="">
      <p:transition spd="slow" advTm="42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42555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8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73345" y="143708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16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44496" y="143708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28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88712" y="142555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6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742019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9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269779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18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27984" y="2701553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16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372200" y="2720059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40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72576" y="4112289"/>
            <a:ext cx="774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30 billes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56064" y="5445224"/>
            <a:ext cx="774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32 ans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64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9872" y="1700808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 smtClean="0">
                <a:solidFill>
                  <a:srgbClr val="0070C0"/>
                </a:solidFill>
              </a:rPr>
              <a:t>3</a:t>
            </a:r>
            <a:endParaRPr lang="fr-FR" sz="23900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47864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 smtClean="0">
                <a:solidFill>
                  <a:srgbClr val="0070C0"/>
                </a:solidFill>
              </a:rPr>
              <a:t>2</a:t>
            </a:r>
            <a:endParaRPr lang="fr-FR" sz="23900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19872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 smtClean="0">
                <a:solidFill>
                  <a:srgbClr val="0070C0"/>
                </a:solidFill>
              </a:rPr>
              <a:t>1</a:t>
            </a:r>
            <a:endParaRPr lang="fr-FR" sz="23900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2400" y="2293129"/>
            <a:ext cx="8740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b="1" dirty="0" smtClean="0">
                <a:solidFill>
                  <a:srgbClr val="FF0000"/>
                </a:solidFill>
              </a:rPr>
              <a:t>C’est parti !</a:t>
            </a:r>
            <a:endParaRPr lang="fr-FR" sz="13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35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5"/>
    </mc:Choice>
    <mc:Fallback xmlns="">
      <p:transition spd="slow" advTm="5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88032" y="1268760"/>
            <a:ext cx="78123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Double</a:t>
            </a:r>
            <a:r>
              <a:rPr lang="fr-FR" sz="11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1500" dirty="0" smtClean="0">
                <a:latin typeface="Maiandra GD" panose="020E0502030308020204" pitchFamily="34" charset="0"/>
              </a:rPr>
              <a:t>de</a:t>
            </a:r>
            <a:r>
              <a:rPr lang="fr-FR" sz="11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fr-FR" sz="19900" b="1" dirty="0">
                <a:solidFill>
                  <a:srgbClr val="0070C0"/>
                </a:solidFill>
                <a:latin typeface="Maiandra GD" panose="020E0502030308020204" pitchFamily="34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94"/>
    </mc:Choice>
    <mc:Fallback xmlns="">
      <p:transition spd="slow" advTm="22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500" b="1" dirty="0">
                <a:solidFill>
                  <a:srgbClr val="FF0000"/>
                </a:solidFill>
                <a:latin typeface="Maiandra GD" panose="020E0502030308020204" pitchFamily="34" charset="0"/>
              </a:rPr>
              <a:t>Double</a:t>
            </a:r>
            <a:r>
              <a:rPr lang="fr-FR" sz="115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1500" dirty="0">
                <a:latin typeface="Maiandra GD" panose="020E0502030308020204" pitchFamily="34" charset="0"/>
              </a:rPr>
              <a:t>de</a:t>
            </a:r>
            <a:r>
              <a:rPr lang="fr-FR" sz="115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8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1"/>
    </mc:Choice>
    <mc:Fallback xmlns="">
      <p:transition spd="slow" advTm="22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500" b="1" dirty="0">
                <a:solidFill>
                  <a:srgbClr val="FF0000"/>
                </a:solidFill>
                <a:latin typeface="Maiandra GD" panose="020E0502030308020204" pitchFamily="34" charset="0"/>
              </a:rPr>
              <a:t>Double</a:t>
            </a:r>
            <a:r>
              <a:rPr lang="fr-FR" sz="115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1500" dirty="0">
                <a:latin typeface="Maiandra GD" panose="020E0502030308020204" pitchFamily="34" charset="0"/>
              </a:rPr>
              <a:t>de</a:t>
            </a:r>
            <a:r>
              <a:rPr lang="fr-FR" sz="115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14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54"/>
    </mc:Choice>
    <mc:Fallback xmlns="">
      <p:transition spd="slow" advTm="32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5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Triple</a:t>
            </a:r>
            <a:r>
              <a:rPr lang="fr-FR" sz="11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1500" dirty="0">
                <a:latin typeface="Maiandra GD" panose="020E0502030308020204" pitchFamily="34" charset="0"/>
              </a:rPr>
              <a:t>de</a:t>
            </a:r>
            <a:r>
              <a:rPr lang="fr-FR" sz="115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21"/>
    </mc:Choice>
    <mc:Fallback xmlns="">
      <p:transition spd="slow" advTm="22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5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Triple</a:t>
            </a:r>
            <a:r>
              <a:rPr lang="fr-FR" sz="11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1500" dirty="0">
                <a:latin typeface="Maiandra GD" panose="020E0502030308020204" pitchFamily="34" charset="0"/>
              </a:rPr>
              <a:t>de</a:t>
            </a:r>
            <a:r>
              <a:rPr lang="fr-FR" sz="115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17"/>
    </mc:Choice>
    <mc:Fallback xmlns="">
      <p:transition spd="slow" advTm="22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5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Triple</a:t>
            </a:r>
            <a:r>
              <a:rPr lang="fr-FR" sz="11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1500" dirty="0">
                <a:latin typeface="Maiandra GD" panose="020E0502030308020204" pitchFamily="34" charset="0"/>
              </a:rPr>
              <a:t>de</a:t>
            </a:r>
            <a:r>
              <a:rPr lang="fr-FR" sz="115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6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98"/>
    </mc:Choice>
    <mc:Fallback xmlns="">
      <p:transition spd="slow" advTm="22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88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Quadruple </a:t>
            </a:r>
            <a:r>
              <a:rPr lang="fr-FR" sz="8800" dirty="0" smtClean="0">
                <a:latin typeface="Maiandra GD" panose="020E0502030308020204" pitchFamily="34" charset="0"/>
              </a:rPr>
              <a:t>de</a:t>
            </a:r>
            <a:r>
              <a:rPr lang="fr-FR" sz="96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endParaRPr lang="fr-FR" sz="96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4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6"/>
    </mc:Choice>
    <mc:Fallback xmlns="">
      <p:transition spd="slow" advTm="22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2|3.7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4|4.3|3|2.3|4.1|3.1|8.3|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120</Words>
  <Application>Microsoft Office PowerPoint</Application>
  <PresentationFormat>Affichage à l'écran (4:3)</PresentationFormat>
  <Paragraphs>49</Paragraphs>
  <Slides>14</Slides>
  <Notes>0</Notes>
  <HiddenSlides>0</HiddenSlides>
  <MMClips>10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Double, triple, quadruple</vt:lpstr>
      <vt:lpstr>Présentation PowerPoint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Problème 1</vt:lpstr>
      <vt:lpstr>Problème 2</vt:lpstr>
      <vt:lpstr>Correction</vt:lpstr>
      <vt:lpstr>Correction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45</cp:revision>
  <dcterms:created xsi:type="dcterms:W3CDTF">2013-01-27T09:55:18Z</dcterms:created>
  <dcterms:modified xsi:type="dcterms:W3CDTF">2014-03-16T12:59:11Z</dcterms:modified>
</cp:coreProperties>
</file>