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4" r:id="rId5"/>
    <p:sldId id="26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522A-B730-44B3-AA78-939B08FD4C56}" type="datetimeFigureOut">
              <a:rPr lang="fr-FR" smtClean="0"/>
              <a:pPr/>
              <a:t>09/05/2020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9578-5D4E-4672-8DD7-E136F403E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23528" y="116632"/>
            <a:ext cx="8568952" cy="6480720"/>
            <a:chOff x="323528" y="116632"/>
            <a:chExt cx="6624736" cy="6279828"/>
          </a:xfrm>
        </p:grpSpPr>
        <p:pic>
          <p:nvPicPr>
            <p:cNvPr id="1026" name="Picture 2" descr="Afficher l'image d'origine"/>
            <p:cNvPicPr>
              <a:picLocks noChangeAspect="1" noChangeArrowheads="1"/>
            </p:cNvPicPr>
            <p:nvPr/>
          </p:nvPicPr>
          <p:blipFill>
            <a:blip r:embed="rId2" cstate="print"/>
            <a:srcRect l="3768" t="13957" r="5514" b="16259"/>
            <a:stretch>
              <a:fillRect/>
            </a:stretch>
          </p:blipFill>
          <p:spPr bwMode="auto">
            <a:xfrm rot="5400000">
              <a:off x="-11310" y="451470"/>
              <a:ext cx="2901923" cy="2232248"/>
            </a:xfrm>
            <a:prstGeom prst="rect">
              <a:avLst/>
            </a:prstGeom>
            <a:noFill/>
          </p:spPr>
        </p:pic>
        <p:pic>
          <p:nvPicPr>
            <p:cNvPr id="1028" name="Picture 4" descr="Afficher l'image d'origi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279830" y="536594"/>
              <a:ext cx="2783632" cy="2087724"/>
            </a:xfrm>
            <a:prstGeom prst="rect">
              <a:avLst/>
            </a:prstGeom>
            <a:noFill/>
          </p:spPr>
        </p:pic>
        <p:pic>
          <p:nvPicPr>
            <p:cNvPr id="1030" name="Picture 6" descr="Afficher l'image d'origi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188640"/>
              <a:ext cx="2088232" cy="2784309"/>
            </a:xfrm>
            <a:prstGeom prst="rect">
              <a:avLst/>
            </a:prstGeom>
            <a:noFill/>
          </p:spPr>
        </p:pic>
        <p:pic>
          <p:nvPicPr>
            <p:cNvPr id="1032" name="Picture 8" descr="Afficher l'image d'origi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240397" y="3832610"/>
              <a:ext cx="3183485" cy="1944216"/>
            </a:xfrm>
            <a:prstGeom prst="rect">
              <a:avLst/>
            </a:prstGeom>
            <a:noFill/>
          </p:spPr>
        </p:pic>
        <p:pic>
          <p:nvPicPr>
            <p:cNvPr id="1034" name="Picture 10" descr="Afficher l'image d'origine"/>
            <p:cNvPicPr>
              <a:picLocks noChangeAspect="1" noChangeArrowheads="1"/>
            </p:cNvPicPr>
            <p:nvPr/>
          </p:nvPicPr>
          <p:blipFill>
            <a:blip r:embed="rId6" cstate="print"/>
            <a:srcRect b="5796"/>
            <a:stretch>
              <a:fillRect/>
            </a:stretch>
          </p:blipFill>
          <p:spPr bwMode="auto">
            <a:xfrm rot="5400000">
              <a:off x="-151796" y="3732601"/>
              <a:ext cx="3168352" cy="2129103"/>
            </a:xfrm>
            <a:prstGeom prst="rect">
              <a:avLst/>
            </a:prstGeom>
            <a:noFill/>
          </p:spPr>
        </p:pic>
        <p:pic>
          <p:nvPicPr>
            <p:cNvPr id="1036" name="Picture 12" descr="Afficher l'image d'origi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2103416" y="3737343"/>
              <a:ext cx="3136967" cy="2088232"/>
            </a:xfrm>
            <a:prstGeom prst="rect">
              <a:avLst/>
            </a:prstGeom>
            <a:noFill/>
          </p:spPr>
        </p:pic>
      </p:grpSp>
      <p:sp>
        <p:nvSpPr>
          <p:cNvPr id="11" name="ZoneTexte 10"/>
          <p:cNvSpPr txBox="1"/>
          <p:nvPr/>
        </p:nvSpPr>
        <p:spPr>
          <a:xfrm>
            <a:off x="1763688" y="260648"/>
            <a:ext cx="1328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Chinacat" pitchFamily="2" charset="0"/>
              </a:rPr>
              <a:t>le zèbre</a:t>
            </a:r>
            <a:endParaRPr lang="fr-FR" sz="2400" b="1" dirty="0">
              <a:solidFill>
                <a:srgbClr val="FFC000"/>
              </a:solidFill>
              <a:latin typeface="Chinacat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72000" y="332656"/>
            <a:ext cx="139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hinacat" pitchFamily="2" charset="0"/>
              </a:rPr>
              <a:t>la girafe</a:t>
            </a:r>
            <a:endParaRPr lang="fr-FR" sz="2400" b="1" dirty="0">
              <a:solidFill>
                <a:srgbClr val="FFFF00"/>
              </a:solidFill>
              <a:latin typeface="Chinacat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72200" y="249289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hinacat" pitchFamily="2" charset="0"/>
              </a:rPr>
              <a:t>le tigre</a:t>
            </a:r>
            <a:endParaRPr lang="fr-FR" sz="2400" b="1" dirty="0">
              <a:solidFill>
                <a:srgbClr val="FFFF00"/>
              </a:solidFill>
              <a:latin typeface="Chinacat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9552" y="5661248"/>
            <a:ext cx="259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hinacat" pitchFamily="2" charset="0"/>
              </a:rPr>
              <a:t>l’éléphant, le rhinocéros…</a:t>
            </a:r>
            <a:endParaRPr lang="fr-FR" sz="2400" b="1" dirty="0">
              <a:solidFill>
                <a:srgbClr val="FFFF00"/>
              </a:solidFill>
              <a:latin typeface="Chinacat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99992" y="3501008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hinacat" pitchFamily="2" charset="0"/>
              </a:rPr>
              <a:t>le lion</a:t>
            </a:r>
            <a:endParaRPr lang="fr-FR" sz="2400" b="1" dirty="0">
              <a:solidFill>
                <a:srgbClr val="FFFF00"/>
              </a:solidFill>
              <a:latin typeface="Chinacat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92280" y="5589240"/>
            <a:ext cx="156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Chinacat" pitchFamily="2" charset="0"/>
              </a:rPr>
              <a:t>le léopard</a:t>
            </a:r>
            <a:endParaRPr lang="fr-FR" sz="2400" b="1" dirty="0">
              <a:solidFill>
                <a:srgbClr val="FFFF00"/>
              </a:solidFill>
              <a:latin typeface="Chinac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16000" contrast="-43000"/>
          </a:blip>
          <a:srcRect b="5796"/>
          <a:stretch>
            <a:fillRect/>
          </a:stretch>
        </p:blipFill>
        <p:spPr bwMode="auto">
          <a:xfrm>
            <a:off x="0" y="-1"/>
            <a:ext cx="9144000" cy="68832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6146" name="Picture 2" descr="http://cliparts.tout-images.com/animaux_sauvages/elephants/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639814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73145"/>
          </a:xfrm>
          <a:prstGeom prst="rect">
            <a:avLst/>
          </a:prstGeom>
          <a:noFill/>
        </p:spPr>
      </p:pic>
      <p:pic>
        <p:nvPicPr>
          <p:cNvPr id="8194" name="Picture 2" descr="http://cliparts.tout-images.com/animaux_sauvages/girafes/0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7468"/>
            <a:ext cx="2880320" cy="6368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16000" contrast="-43000"/>
          </a:blip>
          <a:srcRect b="5796"/>
          <a:stretch>
            <a:fillRect/>
          </a:stretch>
        </p:blipFill>
        <p:spPr bwMode="auto">
          <a:xfrm>
            <a:off x="0" y="-1"/>
            <a:ext cx="9144000" cy="68832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21506" name="Picture 2" descr="http://cliparts.tout-images.com/animaux_sauvages/rhinoceros/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49749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366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2" name="Picture 2" descr="http://cliparts.tout-images.com/animaux_sauvages/chameaux/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568971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</Words>
  <Application>Microsoft Office PowerPoint</Application>
  <PresentationFormat>Affichage à l'écran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&amp; Elise</dc:creator>
  <cp:lastModifiedBy>Instit</cp:lastModifiedBy>
  <cp:revision>4</cp:revision>
  <dcterms:created xsi:type="dcterms:W3CDTF">2016-09-03T12:08:48Z</dcterms:created>
  <dcterms:modified xsi:type="dcterms:W3CDTF">2020-05-09T16:13:38Z</dcterms:modified>
</cp:coreProperties>
</file>