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80ty4s?fbclid=IwAR3v9k7O6szcZtbXUzDOre61PTDBtM2CZ9bIVaS-0ZvjQofqtZ7QR9Kdn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g8lmvPVJ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B7D16-99DA-45AB-930C-6C130456E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Thomas </a:t>
            </a:r>
            <a:r>
              <a:rPr lang="fr-FR" dirty="0" err="1"/>
              <a:t>pesquet</a:t>
            </a:r>
            <a:r>
              <a:rPr lang="fr-FR" dirty="0"/>
              <a:t> est parti rejoindre l’ISS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7C3421-B650-47DB-9238-258CCA34B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Départ Vendredi </a:t>
            </a:r>
            <a:r>
              <a:rPr lang="fr-FR"/>
              <a:t>23 avril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22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3C484-F561-46A4-8B22-187DA2CF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différentes étapes en vidéo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0E99A6-52AE-4D0A-916F-8C60D58DB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https://www.dailymotion.com/video/x80ty4s?fbclid=IwAR3v9k7O6szcZtbXUzDOre61PTDBtM2CZ9bIVaS-0ZvjQofqtZ7QR9KdnB0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47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38CF0-E582-4160-8A1F-646DF338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Amarrage de </a:t>
            </a:r>
            <a:r>
              <a:rPr lang="fr-FR" dirty="0" err="1"/>
              <a:t>crew</a:t>
            </a:r>
            <a:r>
              <a:rPr lang="fr-FR" dirty="0"/>
              <a:t> dragon à l’</a:t>
            </a:r>
            <a:r>
              <a:rPr lang="fr-FR" dirty="0" err="1"/>
              <a:t>iss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8F96E-2926-4E3E-B129-A9FDCF1A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9445"/>
            <a:ext cx="10131425" cy="1456267"/>
          </a:xfrm>
        </p:spPr>
        <p:txBody>
          <a:bodyPr/>
          <a:lstStyle/>
          <a:p>
            <a:r>
              <a:rPr lang="fr-FR" dirty="0"/>
              <a:t>Au terme de près de 24 heures de voyage, la capsule Crew Dragon de SpaceX avec à son bord quatre astronautes, Thomas Pesquet, deux astronautes américains, Shane </a:t>
            </a:r>
            <a:r>
              <a:rPr lang="fr-FR" dirty="0" err="1"/>
              <a:t>Kimbrough</a:t>
            </a:r>
            <a:r>
              <a:rPr lang="fr-FR" dirty="0"/>
              <a:t> et Megan </a:t>
            </a:r>
            <a:r>
              <a:rPr lang="fr-FR" dirty="0" err="1"/>
              <a:t>McArthur</a:t>
            </a:r>
            <a:r>
              <a:rPr lang="fr-FR" dirty="0"/>
              <a:t>, et le Japonais </a:t>
            </a:r>
            <a:r>
              <a:rPr lang="fr-FR" dirty="0" err="1"/>
              <a:t>Akihiko</a:t>
            </a:r>
            <a:r>
              <a:rPr lang="fr-FR" dirty="0"/>
              <a:t> </a:t>
            </a:r>
            <a:r>
              <a:rPr lang="fr-FR" dirty="0" err="1"/>
              <a:t>Hoshide</a:t>
            </a:r>
            <a:r>
              <a:rPr lang="fr-FR" dirty="0"/>
              <a:t>, s'est amarrée à la Station spatiale internationale vers 11h10 samedi 24 avril 2021.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90CE95-9F16-4B5F-BDE5-CE8F8123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1" y="3345712"/>
            <a:ext cx="5183482" cy="29393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F2AF75-8775-49DF-82F7-E199682406A2}"/>
              </a:ext>
            </a:extLst>
          </p:cNvPr>
          <p:cNvSpPr txBox="1"/>
          <p:nvPr/>
        </p:nvSpPr>
        <p:spPr>
          <a:xfrm>
            <a:off x="922375" y="3861022"/>
            <a:ext cx="2522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https://www.youtube.com/watch?v=LFg8lmvPVJk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01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C3CFC5A-1458-4EDC-885B-C7FBD9B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5" y="678379"/>
            <a:ext cx="4023975" cy="22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D7970B-624E-4C29-B5BD-06C1104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93" y="1811798"/>
            <a:ext cx="6096000" cy="457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22279F-1079-4D52-99AC-71C4FA79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6" y="3253562"/>
            <a:ext cx="4875715" cy="274015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A41513A-0721-4EB8-96FA-AF9CF967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502" y="287473"/>
            <a:ext cx="5437152" cy="1456267"/>
          </a:xfrm>
        </p:spPr>
        <p:txBody>
          <a:bodyPr/>
          <a:lstStyle/>
          <a:p>
            <a:r>
              <a:rPr lang="fr-FR" dirty="0"/>
              <a:t>Arrivée des astronautes dans l’</a:t>
            </a:r>
            <a:r>
              <a:rPr lang="fr-FR" dirty="0" err="1"/>
              <a:t>iss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28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DA2ED37-E973-4609-BB8B-27374EEA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14325"/>
            <a:ext cx="99250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7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9BF3E-626E-4FFC-898C-0E4DB17F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87" y="425303"/>
            <a:ext cx="10131425" cy="847060"/>
          </a:xfrm>
        </p:spPr>
        <p:txBody>
          <a:bodyPr/>
          <a:lstStyle/>
          <a:p>
            <a:r>
              <a:rPr lang="fr-FR" dirty="0"/>
              <a:t>Thomas Pesquet est accompagné des américains Shane </a:t>
            </a:r>
            <a:r>
              <a:rPr lang="fr-FR" dirty="0" err="1"/>
              <a:t>Kimbrough</a:t>
            </a:r>
            <a:r>
              <a:rPr lang="fr-FR" dirty="0"/>
              <a:t> et Megan </a:t>
            </a:r>
            <a:r>
              <a:rPr lang="fr-FR" dirty="0" err="1"/>
              <a:t>McArthur</a:t>
            </a:r>
            <a:r>
              <a:rPr lang="fr-FR" dirty="0"/>
              <a:t> et le japonais </a:t>
            </a:r>
            <a:r>
              <a:rPr lang="fr-FR" dirty="0" err="1"/>
              <a:t>Akihiko</a:t>
            </a:r>
            <a:r>
              <a:rPr lang="fr-FR" dirty="0"/>
              <a:t> </a:t>
            </a:r>
            <a:r>
              <a:rPr lang="fr-FR" dirty="0" err="1"/>
              <a:t>Hoshide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9E0ACC-BD3E-4976-813E-5BA7A38B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42" y="1470943"/>
            <a:ext cx="6233116" cy="467888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CA2D8C3-B165-4029-BDB2-0B3494FF5328}"/>
              </a:ext>
            </a:extLst>
          </p:cNvPr>
          <p:cNvCxnSpPr/>
          <p:nvPr/>
        </p:nvCxnSpPr>
        <p:spPr>
          <a:xfrm>
            <a:off x="6762307" y="848833"/>
            <a:ext cx="956930" cy="128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26862F5-7F88-4D01-A361-0374F5BC9707}"/>
              </a:ext>
            </a:extLst>
          </p:cNvPr>
          <p:cNvCxnSpPr>
            <a:cxnSpLocks/>
          </p:cNvCxnSpPr>
          <p:nvPr/>
        </p:nvCxnSpPr>
        <p:spPr>
          <a:xfrm flipH="1">
            <a:off x="4029740" y="848833"/>
            <a:ext cx="4455041" cy="94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9BF3E-626E-4FFC-898C-0E4DB17F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87" y="425303"/>
            <a:ext cx="10131425" cy="847060"/>
          </a:xfrm>
        </p:spPr>
        <p:txBody>
          <a:bodyPr/>
          <a:lstStyle/>
          <a:p>
            <a:r>
              <a:rPr lang="fr-FR" dirty="0"/>
              <a:t>La capsule Crew Dragon (créé par la société américaine </a:t>
            </a:r>
            <a:r>
              <a:rPr lang="fr-FR" dirty="0" err="1"/>
              <a:t>Space</a:t>
            </a:r>
            <a:r>
              <a:rPr lang="fr-FR" dirty="0"/>
              <a:t> X) a emporté Thomas Pesquet et trois autres astronautes vers la Station spatiale internationale (ISS).</a:t>
            </a:r>
          </a:p>
        </p:txBody>
      </p:sp>
      <p:pic>
        <p:nvPicPr>
          <p:cNvPr id="1026" name="Picture 2" descr="VIDÉO - Lancement réussi pour le premier vol habité de la fusée de SpaceX">
            <a:extLst>
              <a:ext uri="{FF2B5EF4-FFF2-40B4-BE49-F238E27FC236}">
                <a16:creationId xmlns:a16="http://schemas.microsoft.com/office/drawing/2014/main" id="{EAB9B811-8CAE-4CBF-83C8-58E88CEF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21" y="1180214"/>
            <a:ext cx="4967693" cy="27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CDDE9A-8C6B-4E46-8BCE-2086100B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7" y="1371600"/>
            <a:ext cx="2857500" cy="1600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584F92-8D35-4DA5-B61E-E878C8683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467" y="1272363"/>
            <a:ext cx="3266244" cy="494768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0D2231B-7E6C-4B1F-9524-A9386C37F190}"/>
              </a:ext>
            </a:extLst>
          </p:cNvPr>
          <p:cNvCxnSpPr>
            <a:cxnSpLocks/>
          </p:cNvCxnSpPr>
          <p:nvPr/>
        </p:nvCxnSpPr>
        <p:spPr>
          <a:xfrm flipV="1">
            <a:off x="1350335" y="2171701"/>
            <a:ext cx="520995" cy="2442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BE15CDE-E584-4938-B94E-20B662CDA554}"/>
              </a:ext>
            </a:extLst>
          </p:cNvPr>
          <p:cNvSpPr txBox="1"/>
          <p:nvPr/>
        </p:nvSpPr>
        <p:spPr>
          <a:xfrm>
            <a:off x="464147" y="4752753"/>
            <a:ext cx="225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étage + capsule Crew Dragon (tête de la fusée)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82A2BD-BF61-48B7-9871-D6AA95FB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578" y="4136201"/>
            <a:ext cx="1942068" cy="238155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046D250-62BD-4BC5-A35B-E1A1561AFBE1}"/>
              </a:ext>
            </a:extLst>
          </p:cNvPr>
          <p:cNvCxnSpPr>
            <a:cxnSpLocks/>
          </p:cNvCxnSpPr>
          <p:nvPr/>
        </p:nvCxnSpPr>
        <p:spPr>
          <a:xfrm flipV="1">
            <a:off x="9285768" y="5261545"/>
            <a:ext cx="1540097" cy="15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35E45D7-C7CD-406D-A628-53B1AE371112}"/>
              </a:ext>
            </a:extLst>
          </p:cNvPr>
          <p:cNvCxnSpPr>
            <a:cxnSpLocks/>
          </p:cNvCxnSpPr>
          <p:nvPr/>
        </p:nvCxnSpPr>
        <p:spPr>
          <a:xfrm>
            <a:off x="9285768" y="5420901"/>
            <a:ext cx="1942213" cy="31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9880738D-DCC6-4851-858B-F3749603D215}"/>
              </a:ext>
            </a:extLst>
          </p:cNvPr>
          <p:cNvSpPr txBox="1"/>
          <p:nvPr/>
        </p:nvSpPr>
        <p:spPr>
          <a:xfrm>
            <a:off x="7760933" y="4661380"/>
            <a:ext cx="194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Boosters réutilisables qui reviennent sur terre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A5E3031-5262-4E4D-9CA6-5F5DD9180205}"/>
              </a:ext>
            </a:extLst>
          </p:cNvPr>
          <p:cNvCxnSpPr>
            <a:cxnSpLocks/>
          </p:cNvCxnSpPr>
          <p:nvPr/>
        </p:nvCxnSpPr>
        <p:spPr>
          <a:xfrm flipV="1">
            <a:off x="9308785" y="5445713"/>
            <a:ext cx="1695303" cy="77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DF40122-E979-42F3-A0C3-4C239E7D49EE}"/>
              </a:ext>
            </a:extLst>
          </p:cNvPr>
          <p:cNvSpPr txBox="1"/>
          <p:nvPr/>
        </p:nvSpPr>
        <p:spPr>
          <a:xfrm>
            <a:off x="7799235" y="5858829"/>
            <a:ext cx="194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Booster central réutilisable qui atterrit en mer</a:t>
            </a:r>
          </a:p>
        </p:txBody>
      </p:sp>
    </p:spTree>
    <p:extLst>
      <p:ext uri="{BB962C8B-B14F-4D97-AF65-F5344CB8AC3E}">
        <p14:creationId xmlns:p14="http://schemas.microsoft.com/office/powerpoint/2010/main" val="199275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40414-3AA0-4A43-84A0-EB8AAB88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différentes étapes en image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F63C48-F691-4B84-89E4-3DBCED9B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382" y="1943984"/>
            <a:ext cx="7998836" cy="449934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83B998-8D77-41C7-A11C-DF0E7EEF4334}"/>
              </a:ext>
            </a:extLst>
          </p:cNvPr>
          <p:cNvSpPr txBox="1"/>
          <p:nvPr/>
        </p:nvSpPr>
        <p:spPr>
          <a:xfrm>
            <a:off x="9418818" y="3212160"/>
            <a:ext cx="1948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capsule Crew Dragon et la fusée Falcon 9 baignant dans la lumière du soir, photographiées deux jours avant le vol. </a:t>
            </a:r>
          </a:p>
        </p:txBody>
      </p:sp>
    </p:spTree>
    <p:extLst>
      <p:ext uri="{BB962C8B-B14F-4D97-AF65-F5344CB8AC3E}">
        <p14:creationId xmlns:p14="http://schemas.microsoft.com/office/powerpoint/2010/main" val="269865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54D6DFC-2A31-4870-A886-6CE668FAC5CD}"/>
              </a:ext>
            </a:extLst>
          </p:cNvPr>
          <p:cNvSpPr txBox="1"/>
          <p:nvPr/>
        </p:nvSpPr>
        <p:spPr>
          <a:xfrm>
            <a:off x="8915990" y="2515035"/>
            <a:ext cx="33412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passerelle d’accès s’est éloignée de la capsule pour permettre un décollage en toute sécurité. La fumée blanche est l’excédent gazeux d’oxygène qui s’échappe durant la phase de remplissage des réservoirs.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48D4F1-084D-4621-BD98-D0E71740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9" y="1477926"/>
            <a:ext cx="8373731" cy="47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063655-DD1F-41B6-830D-695B2B0F1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55" y="408431"/>
            <a:ext cx="4502715" cy="36496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370044-6475-4185-A72A-75670056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37" y="2474691"/>
            <a:ext cx="6488288" cy="3649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79C17F-A512-4965-9967-3DB49B7398C6}"/>
              </a:ext>
            </a:extLst>
          </p:cNvPr>
          <p:cNvSpPr txBox="1"/>
          <p:nvPr/>
        </p:nvSpPr>
        <p:spPr>
          <a:xfrm>
            <a:off x="2210784" y="458403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Décollage !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C713C-8AD3-4A0F-8809-0493D1C6E36F}"/>
              </a:ext>
            </a:extLst>
          </p:cNvPr>
          <p:cNvSpPr txBox="1"/>
          <p:nvPr/>
        </p:nvSpPr>
        <p:spPr>
          <a:xfrm>
            <a:off x="270475" y="5249240"/>
            <a:ext cx="488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Comme prévu, après une préparation minutée, l’engin a décollé à 11h49 précises (heure française) depuis le centre spatial Kennedy de la Nasa en Floride (Etats-Unis).</a:t>
            </a:r>
          </a:p>
        </p:txBody>
      </p:sp>
    </p:spTree>
    <p:extLst>
      <p:ext uri="{BB962C8B-B14F-4D97-AF65-F5344CB8AC3E}">
        <p14:creationId xmlns:p14="http://schemas.microsoft.com/office/powerpoint/2010/main" val="222169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0318FB-B134-44CD-8CE1-E2049E9EC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299" y="419064"/>
            <a:ext cx="8932988" cy="502480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A58E3F-29E9-4185-8501-B7E1632E7DA4}"/>
              </a:ext>
            </a:extLst>
          </p:cNvPr>
          <p:cNvSpPr txBox="1"/>
          <p:nvPr/>
        </p:nvSpPr>
        <p:spPr>
          <a:xfrm>
            <a:off x="2272710" y="5632564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Il n’a fallu que quelques minutes à la fusée pour rejoindre l’espace. Mais le rendez-vous de la capsule Crew Dragon avec l’ISS prendra de nombreuses heures (23h).</a:t>
            </a:r>
          </a:p>
        </p:txBody>
      </p:sp>
    </p:spTree>
    <p:extLst>
      <p:ext uri="{BB962C8B-B14F-4D97-AF65-F5344CB8AC3E}">
        <p14:creationId xmlns:p14="http://schemas.microsoft.com/office/powerpoint/2010/main" val="156719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678D9D-C136-4EC2-9EE5-2961A733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2" y="616688"/>
            <a:ext cx="3467906" cy="51993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2C6C6E-DA9E-471C-8C2A-8C9D8CBAB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325" y="914399"/>
            <a:ext cx="7012763" cy="39446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DAC49C-743E-425B-BD34-8EC4D5E2A56D}"/>
              </a:ext>
            </a:extLst>
          </p:cNvPr>
          <p:cNvSpPr txBox="1"/>
          <p:nvPr/>
        </p:nvSpPr>
        <p:spPr>
          <a:xfrm>
            <a:off x="4496325" y="4977165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C’est la troisième fois que SpaceX parvient à faire décoller une mission habitée, avec Demo-2, Crew-1, Crew-2 (=celle de Thomas Pesquet).</a:t>
            </a:r>
          </a:p>
        </p:txBody>
      </p:sp>
    </p:spTree>
    <p:extLst>
      <p:ext uri="{BB962C8B-B14F-4D97-AF65-F5344CB8AC3E}">
        <p14:creationId xmlns:p14="http://schemas.microsoft.com/office/powerpoint/2010/main" val="3666749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{2C34FB87-4BE2-4B08-BDEF-B9EF3C0F66A0}tf03457452</Template>
  <TotalTime>124</TotalTime>
  <Words>332</Words>
  <Application>Microsoft Office PowerPoint</Application>
  <PresentationFormat>Grand écran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Céleste</vt:lpstr>
      <vt:lpstr>Thomas pesquet est parti rejoindre l’ISS</vt:lpstr>
      <vt:lpstr>Présentation PowerPoint</vt:lpstr>
      <vt:lpstr>Présentation PowerPoint</vt:lpstr>
      <vt:lpstr>Présentation PowerPoint</vt:lpstr>
      <vt:lpstr>Les différentes étapes en image</vt:lpstr>
      <vt:lpstr>Présentation PowerPoint</vt:lpstr>
      <vt:lpstr>Présentation PowerPoint</vt:lpstr>
      <vt:lpstr>Présentation PowerPoint</vt:lpstr>
      <vt:lpstr>Présentation PowerPoint</vt:lpstr>
      <vt:lpstr>Les différentes étapes en vidéo</vt:lpstr>
      <vt:lpstr>Amarrage de crew dragon à l’iss</vt:lpstr>
      <vt:lpstr>Arrivée des astronautes dans l’iss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pesquet est parti dans l’ISS</dc:title>
  <dc:creator>Lucie GRISON</dc:creator>
  <cp:lastModifiedBy>Lucie GRISON</cp:lastModifiedBy>
  <cp:revision>9</cp:revision>
  <dcterms:created xsi:type="dcterms:W3CDTF">2021-04-25T10:17:17Z</dcterms:created>
  <dcterms:modified xsi:type="dcterms:W3CDTF">2021-04-25T12:22:03Z</dcterms:modified>
</cp:coreProperties>
</file>