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6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78AB"/>
    <a:srgbClr val="C00000"/>
    <a:srgbClr val="BCE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8AA431-5108-40EE-AF9A-FE64AC6D2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D434EE-C39A-4F84-BE6B-A5BA71195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DBDFB6-01A5-45FA-8EE4-247C7D6C3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A051-C76C-496D-8777-2EB6EA60A474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5F179F-5A4B-40C7-900A-302AB1B8A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C254C0-094D-47A5-B143-8895BA50A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3996-60FF-4E76-A4EF-573ABAB9AB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18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BFD8E0-206D-4EEA-93DA-A06E8BE8E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F88046-781A-4953-8ADC-CF69A1B18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34AD57-D063-4381-9FA5-A6DF5319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A051-C76C-496D-8777-2EB6EA60A474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75BE7D-EF06-47CE-9DD9-7FF3DE01E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B2DC48-2A36-429C-A5B7-3CE01CA11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3996-60FF-4E76-A4EF-573ABAB9AB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37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4689F2-9581-4384-838E-7683516D0F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5B0D53-58EB-4867-9CC6-6F40C955D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F76200-D74B-49A5-ABDA-14B280C5A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A051-C76C-496D-8777-2EB6EA60A474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B6AA24-EDAF-449F-ADA4-8949580A3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B76869-1F68-436F-BCDF-6D5108EE6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3996-60FF-4E76-A4EF-573ABAB9AB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65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8492DC-180C-4023-A708-16395973F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EB4FCF-E31A-4EB7-A845-EFBC85D6D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CD3D8E-1443-441D-ADAB-40D37EC2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A051-C76C-496D-8777-2EB6EA60A474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747D92-23C1-441A-98AE-B2D6BDF09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7FF9F7-08A1-4041-B8E7-EA972C2B1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3996-60FF-4E76-A4EF-573ABAB9AB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09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DE320-2B8B-4BE0-95AC-2155C11F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06E996-E2C5-4BBD-9993-0BF5568BF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9FA3FE-8573-408C-941A-44ABF59B5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A051-C76C-496D-8777-2EB6EA60A474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211F42-0B9E-40A6-995D-6B8CDB426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309208-6913-4634-8167-04BA9DF2A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3996-60FF-4E76-A4EF-573ABAB9AB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16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B238CD-C1A1-4953-8498-99A0B7E9D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3EC9A-ECEA-4511-955A-ECEB42387B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82BA6B-203D-4D02-B8B3-E34E3BE47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74BB10-3120-4AB8-A7E2-554A70122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A051-C76C-496D-8777-2EB6EA60A474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56BD32-4583-407E-ABBC-1FB90D99F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5BE821-636D-4CAD-BE8F-50F27F4C6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3996-60FF-4E76-A4EF-573ABAB9AB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37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AEAD08-5271-4E08-AF8D-F97EF3560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C9F010-431C-4856-896F-F4E5AB71D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ECE3CE-1B1F-4197-B050-97FFC8A5F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A27F23E-E75C-40FE-A16C-F82D1E67DD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05157BA-8328-4374-A1EE-1436776377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9A4B328-C9E5-48B9-8E33-F4C0A4715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A051-C76C-496D-8777-2EB6EA60A474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6BDE2B-B51D-434C-8625-89FD32732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0524A5E-167A-47A1-BA62-6A8BAD92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3996-60FF-4E76-A4EF-573ABAB9AB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88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E1EB63-8F63-422A-B282-68DADAA40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CB7147D-00BD-4D9D-8C9A-D17D0358C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A051-C76C-496D-8777-2EB6EA60A474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ECA04A-3975-4A99-A54B-ED44549C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3BBA14-877A-40FB-A8BC-B8148384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3996-60FF-4E76-A4EF-573ABAB9AB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42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16903AA-8F3E-4B76-AB4B-89BCAC1EB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A051-C76C-496D-8777-2EB6EA60A474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AF30AAD-E3CC-4929-AE86-A1431F7FA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EAA2AD-D5C2-46AE-B315-9401898A8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3996-60FF-4E76-A4EF-573ABAB9AB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02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6FBE6A-3927-4EC0-A8DC-7D2B84A82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D24CEC-872F-4EC0-A2DC-97ABE626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C8AE06-D8EC-402F-84A1-195B08231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097807-4614-4C88-89C8-CFBCDDB3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A051-C76C-496D-8777-2EB6EA60A474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73F1EB-2927-4AFC-9452-33214B0E9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FAAF45-A147-42B7-9A8E-EAB3C7DAD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3996-60FF-4E76-A4EF-573ABAB9AB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23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8460AA-FC91-4094-BFE7-BE8AE57B1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F6F31DA-BC67-41E6-91AF-933775A51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91EDAC-FAFE-44B3-9AC3-4FAE8E2D5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615B70-35B9-4894-B351-89E85BC0E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A051-C76C-496D-8777-2EB6EA60A474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F1A630-AA8F-4981-8F4C-345A9A72A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7D38E9-95D4-4A81-9C2D-94ACCFB1E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3996-60FF-4E76-A4EF-573ABAB9AB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84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3FBE370-6357-4A56-B780-C2DE2079C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97AB23-639A-4935-8D58-FA5D98308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FCC8ED-2857-498A-933C-B73E035FEE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4A051-C76C-496D-8777-2EB6EA60A474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D7F5D0-1E17-4C8D-984D-0C1F4C172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C248CD-6A87-464D-8511-61EB164DF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53996-60FF-4E76-A4EF-573ABAB9AB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67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blog.ac-versailles.fr/formationblogs/index.ph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blog.ac-versailles.fr/blogetmedias/index.php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2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F5D045D-48A4-4FE4-BE36-1A0B6FA3A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5142000" y="3084013"/>
            <a:ext cx="1548000" cy="1548000"/>
          </a:xfrm>
          <a:prstGeom prst="roundRect">
            <a:avLst/>
          </a:prstGeom>
          <a:solidFill>
            <a:srgbClr val="2278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DF6A4BE-C9C3-4469-8630-F3D449A765C5}"/>
              </a:ext>
            </a:extLst>
          </p:cNvPr>
          <p:cNvSpPr txBox="1"/>
          <p:nvPr/>
        </p:nvSpPr>
        <p:spPr>
          <a:xfrm>
            <a:off x="0" y="537696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principaux outils</a:t>
            </a:r>
          </a:p>
          <a:p>
            <a:pPr algn="ctr"/>
            <a:r>
              <a:rPr lang="fr-FR" sz="40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l’interface</a:t>
            </a:r>
          </a:p>
          <a:p>
            <a:pPr algn="ctr"/>
            <a:r>
              <a:rPr lang="fr-FR" sz="40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d’administration du blog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FDA231C-C6D7-45E7-817D-36A329DA2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848" y="161950"/>
            <a:ext cx="2048652" cy="144969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5CF8576-5F2D-426F-8017-4B87F9C44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66725"/>
            <a:ext cx="1238250" cy="123825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0FB9224-EF04-43EB-AE15-5C05CFCFC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102" y="3240115"/>
            <a:ext cx="1224000" cy="1224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56F6ED1-54D1-4A75-A8FD-A7BE67052A26}"/>
              </a:ext>
            </a:extLst>
          </p:cNvPr>
          <p:cNvSpPr txBox="1"/>
          <p:nvPr/>
        </p:nvSpPr>
        <p:spPr>
          <a:xfrm>
            <a:off x="498880" y="5378038"/>
            <a:ext cx="9286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b="1" dirty="0"/>
              <a:t>La maintenance de la plateforme de blogs</a:t>
            </a:r>
            <a:r>
              <a:rPr lang="fr-FR" sz="2800" dirty="0"/>
              <a:t> </a:t>
            </a:r>
            <a:r>
              <a:rPr lang="fr-FR" sz="2800" b="1" dirty="0"/>
              <a:t>est assurée par les services informatiques</a:t>
            </a:r>
            <a:r>
              <a:rPr lang="fr-FR" sz="2800" dirty="0"/>
              <a:t> </a:t>
            </a:r>
            <a:r>
              <a:rPr lang="fr-FR" sz="2800" b="1" dirty="0"/>
              <a:t>de la DANE de l’académie de Versailles</a:t>
            </a:r>
            <a:endParaRPr lang="fr-FR" sz="2800" dirty="0"/>
          </a:p>
        </p:txBody>
      </p:sp>
      <p:pic>
        <p:nvPicPr>
          <p:cNvPr id="12" name="Image 1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E81828-47F0-4854-A07D-49E7B40347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28" y="5199380"/>
            <a:ext cx="1311424" cy="131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0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2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DF6A4BE-C9C3-4469-8630-F3D449A765C5}"/>
              </a:ext>
            </a:extLst>
          </p:cNvPr>
          <p:cNvSpPr txBox="1"/>
          <p:nvPr/>
        </p:nvSpPr>
        <p:spPr>
          <a:xfrm>
            <a:off x="0" y="56268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outils de personnalisation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FDA231C-C6D7-45E7-817D-36A329DA2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848" y="161950"/>
            <a:ext cx="2048652" cy="144969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5CF8576-5F2D-426F-8017-4B87F9C44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66725"/>
            <a:ext cx="1238250" cy="1238250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880F9288-1AA1-435A-88E4-66751C1E5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95650" y="2619000"/>
            <a:ext cx="1620000" cy="16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DEA4ABF-2EF4-4024-9E39-0F9AC5586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50" y="2997000"/>
            <a:ext cx="864000" cy="864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8DE3F5A-40FE-401D-A329-C468834D9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86000" y="2619000"/>
            <a:ext cx="1620000" cy="16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0F109A8-0AAC-4907-9344-3D22558A5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000" y="2997000"/>
            <a:ext cx="864000" cy="864000"/>
          </a:xfrm>
          <a:prstGeom prst="rect">
            <a:avLst/>
          </a:prstGeom>
        </p:spPr>
      </p:pic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EDCEF81-4E2F-4789-A16D-EFAE60D10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76350" y="2620875"/>
            <a:ext cx="1620000" cy="16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A4328C5E-6ECF-4595-8AAC-AA56763BC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350" y="2997000"/>
            <a:ext cx="864000" cy="864000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4E5EB1FF-91DF-4F55-8126-95CF43BA169D}"/>
              </a:ext>
            </a:extLst>
          </p:cNvPr>
          <p:cNvSpPr txBox="1"/>
          <p:nvPr/>
        </p:nvSpPr>
        <p:spPr>
          <a:xfrm>
            <a:off x="795099" y="4657725"/>
            <a:ext cx="25825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/>
              <a:t>Apparence du blog</a:t>
            </a:r>
          </a:p>
          <a:p>
            <a:pPr algn="ctr"/>
            <a:r>
              <a:rPr lang="fr-FR" sz="2400" b="1" dirty="0"/>
              <a:t>(thèmes)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58507D6-1518-42F0-8D98-E7829DFE3D35}"/>
              </a:ext>
            </a:extLst>
          </p:cNvPr>
          <p:cNvSpPr txBox="1"/>
          <p:nvPr/>
        </p:nvSpPr>
        <p:spPr>
          <a:xfrm>
            <a:off x="4658715" y="4657724"/>
            <a:ext cx="28745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/>
              <a:t>Widgets</a:t>
            </a:r>
          </a:p>
          <a:p>
            <a:pPr algn="ctr"/>
            <a:r>
              <a:rPr lang="fr-FR" sz="2400" b="1" dirty="0"/>
              <a:t>(volet des raccourcis)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A382C76-BF60-4D61-922B-03595EC7FED6}"/>
              </a:ext>
            </a:extLst>
          </p:cNvPr>
          <p:cNvSpPr txBox="1"/>
          <p:nvPr/>
        </p:nvSpPr>
        <p:spPr>
          <a:xfrm>
            <a:off x="9283504" y="4657724"/>
            <a:ext cx="16442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/>
              <a:t>Paramètres</a:t>
            </a:r>
          </a:p>
          <a:p>
            <a:pPr algn="ctr"/>
            <a:r>
              <a:rPr lang="fr-FR" sz="2400" b="1" dirty="0"/>
              <a:t>du blog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891748E-FFE7-434E-B918-8C98E1789361}"/>
              </a:ext>
            </a:extLst>
          </p:cNvPr>
          <p:cNvSpPr txBox="1"/>
          <p:nvPr/>
        </p:nvSpPr>
        <p:spPr>
          <a:xfrm>
            <a:off x="673786" y="6198703"/>
            <a:ext cx="10844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/>
              <a:t>De l’aide pour le paramétrage du blog : </a:t>
            </a:r>
            <a:r>
              <a:rPr lang="fr-FR" sz="2800" b="1" dirty="0">
                <a:hlinkClick r:id="rId7"/>
              </a:rPr>
              <a:t>Formation à la gestion d’un blog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201950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2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DF6A4BE-C9C3-4469-8630-F3D449A765C5}"/>
              </a:ext>
            </a:extLst>
          </p:cNvPr>
          <p:cNvSpPr txBox="1"/>
          <p:nvPr/>
        </p:nvSpPr>
        <p:spPr>
          <a:xfrm>
            <a:off x="0" y="56268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Thèmes disponibles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214E7E3-0D9C-4B07-AD8B-FEA6FA893F2D}"/>
              </a:ext>
            </a:extLst>
          </p:cNvPr>
          <p:cNvSpPr txBox="1"/>
          <p:nvPr/>
        </p:nvSpPr>
        <p:spPr>
          <a:xfrm>
            <a:off x="604217" y="1985830"/>
            <a:ext cx="1099474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LES THÈMES RESPONSIVES</a:t>
            </a:r>
            <a:endParaRPr lang="fr-FR" sz="2400" dirty="0"/>
          </a:p>
          <a:p>
            <a:r>
              <a:rPr lang="fr-FR" sz="2400" dirty="0"/>
              <a:t>Berlin - </a:t>
            </a:r>
            <a:r>
              <a:rPr lang="fr-FR" sz="2400" dirty="0" err="1"/>
              <a:t>dcBootstrap</a:t>
            </a:r>
            <a:r>
              <a:rPr lang="fr-FR" sz="2400" dirty="0"/>
              <a:t> - </a:t>
            </a:r>
            <a:r>
              <a:rPr lang="fr-FR" sz="2400" dirty="0" err="1"/>
              <a:t>dcChristmas</a:t>
            </a:r>
            <a:r>
              <a:rPr lang="fr-FR" sz="2400" dirty="0"/>
              <a:t> - Ductile - Ductile Focus - </a:t>
            </a:r>
            <a:r>
              <a:rPr lang="fr-FR" sz="2400" dirty="0" err="1"/>
              <a:t>Dust</a:t>
            </a:r>
            <a:r>
              <a:rPr lang="fr-FR" sz="2400" dirty="0"/>
              <a:t> To Dawn - </a:t>
            </a:r>
            <a:r>
              <a:rPr lang="fr-FR" sz="2400" dirty="0" err="1"/>
              <a:t>Fjalla</a:t>
            </a:r>
            <a:r>
              <a:rPr lang="fr-FR" sz="2400" dirty="0"/>
              <a:t> - </a:t>
            </a:r>
            <a:r>
              <a:rPr lang="fr-FR" sz="2400" dirty="0" err="1"/>
              <a:t>Grayscale</a:t>
            </a:r>
            <a:r>
              <a:rPr lang="fr-FR" sz="2400" dirty="0"/>
              <a:t> - Simple </a:t>
            </a:r>
            <a:r>
              <a:rPr lang="fr-FR" sz="2400" dirty="0" err="1"/>
              <a:t>Grayscale</a:t>
            </a:r>
            <a:r>
              <a:rPr lang="fr-FR" sz="2400" dirty="0"/>
              <a:t> - Tablet </a:t>
            </a:r>
            <a:r>
              <a:rPr lang="fr-FR" sz="2400" dirty="0" err="1"/>
              <a:t>theme</a:t>
            </a:r>
            <a:r>
              <a:rPr lang="fr-FR" sz="2400" dirty="0"/>
              <a:t> - Time </a:t>
            </a:r>
            <a:r>
              <a:rPr lang="fr-FR" sz="2400" dirty="0" err="1"/>
              <a:t>Flies</a:t>
            </a:r>
            <a:r>
              <a:rPr lang="fr-FR" sz="2400" dirty="0"/>
              <a:t> - Terra </a:t>
            </a:r>
            <a:r>
              <a:rPr lang="fr-FR" sz="2400" dirty="0" err="1"/>
              <a:t>Firma</a:t>
            </a:r>
            <a:r>
              <a:rPr lang="fr-FR" sz="2400" dirty="0"/>
              <a:t> - zh2 -  zh2-dark - </a:t>
            </a:r>
            <a:r>
              <a:rPr lang="fr-FR" sz="2400" dirty="0" err="1"/>
              <a:t>Tabloid</a:t>
            </a:r>
            <a:endParaRPr lang="fr-FR" sz="2400" dirty="0"/>
          </a:p>
          <a:p>
            <a:endParaRPr lang="fr-FR" sz="2800" dirty="0"/>
          </a:p>
          <a:p>
            <a:r>
              <a:rPr lang="fr-FR" sz="2400" b="1" dirty="0"/>
              <a:t>LES THÈMES MODIFIABLES</a:t>
            </a:r>
            <a:endParaRPr lang="fr-FR" sz="2400" dirty="0"/>
          </a:p>
          <a:p>
            <a:r>
              <a:rPr lang="fr-FR" sz="2400" dirty="0" err="1"/>
              <a:t>Blogjournal</a:t>
            </a:r>
            <a:r>
              <a:rPr lang="fr-FR" sz="2400" dirty="0"/>
              <a:t> - </a:t>
            </a:r>
            <a:r>
              <a:rPr lang="fr-FR" sz="2400" dirty="0" err="1"/>
              <a:t>Blowup</a:t>
            </a:r>
            <a:r>
              <a:rPr lang="fr-FR" sz="2400" dirty="0"/>
              <a:t> - Custom </a:t>
            </a:r>
            <a:r>
              <a:rPr lang="fr-FR" sz="2400" dirty="0" err="1"/>
              <a:t>theme</a:t>
            </a:r>
            <a:r>
              <a:rPr lang="fr-FR" sz="2400" dirty="0"/>
              <a:t> (en CSS) - </a:t>
            </a:r>
            <a:r>
              <a:rPr lang="fr-FR" sz="2400" dirty="0" err="1"/>
              <a:t>Freshy</a:t>
            </a:r>
            <a:r>
              <a:rPr lang="fr-FR" sz="2400" dirty="0"/>
              <a:t> v2</a:t>
            </a:r>
          </a:p>
          <a:p>
            <a:r>
              <a:rPr lang="fr-FR" sz="2400" i="1" dirty="0"/>
              <a:t>On peut modifier la taille, la couleur des polices et des fonds, changer la bannière...</a:t>
            </a:r>
            <a:endParaRPr lang="fr-FR" sz="2400" dirty="0"/>
          </a:p>
          <a:p>
            <a:endParaRPr lang="fr-FR" sz="2800" dirty="0"/>
          </a:p>
          <a:p>
            <a:r>
              <a:rPr lang="fr-FR" sz="2400" b="1" dirty="0"/>
              <a:t>LES THÈMES MODIFIABLES ET RESPONSIVES</a:t>
            </a:r>
            <a:endParaRPr lang="fr-FR" sz="2400" dirty="0"/>
          </a:p>
          <a:p>
            <a:r>
              <a:rPr lang="fr-FR" sz="2400" b="1" dirty="0">
                <a:solidFill>
                  <a:srgbClr val="C00000"/>
                </a:solidFill>
              </a:rPr>
              <a:t>Ductile</a:t>
            </a:r>
            <a:r>
              <a:rPr lang="fr-FR" sz="2400" dirty="0"/>
              <a:t> - Ductile focus</a:t>
            </a:r>
          </a:p>
          <a:p>
            <a:endParaRPr lang="fr-FR" sz="20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FDA231C-C6D7-45E7-817D-36A329DA2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848" y="161950"/>
            <a:ext cx="2048652" cy="144969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5CF8576-5F2D-426F-8017-4B87F9C44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66725"/>
            <a:ext cx="1238250" cy="1238250"/>
          </a:xfrm>
          <a:prstGeom prst="rect">
            <a:avLst/>
          </a:prstGeom>
        </p:spPr>
      </p:pic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9FE9C9AF-732A-4753-863B-C7030EB8C7A1}"/>
              </a:ext>
            </a:extLst>
          </p:cNvPr>
          <p:cNvSpPr/>
          <p:nvPr/>
        </p:nvSpPr>
        <p:spPr>
          <a:xfrm>
            <a:off x="406400" y="1869440"/>
            <a:ext cx="11201703" cy="179832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198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2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DF6A4BE-C9C3-4469-8630-F3D449A765C5}"/>
              </a:ext>
            </a:extLst>
          </p:cNvPr>
          <p:cNvSpPr txBox="1"/>
          <p:nvPr/>
        </p:nvSpPr>
        <p:spPr>
          <a:xfrm>
            <a:off x="0" y="56268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outils d’édition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FDA231C-C6D7-45E7-817D-36A329DA2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848" y="161950"/>
            <a:ext cx="2048652" cy="144969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5CF8576-5F2D-426F-8017-4B87F9C44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66725"/>
            <a:ext cx="1238250" cy="123825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8DE3F5A-40FE-401D-A329-C468834D9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86000" y="2619000"/>
            <a:ext cx="1620000" cy="16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DADA186-AE39-4B0A-A0AB-3F886D6C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000" y="2997000"/>
            <a:ext cx="864000" cy="864000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880F9288-1AA1-435A-88E4-66751C1E5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95650" y="2619000"/>
            <a:ext cx="1620000" cy="16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D8CD9D1-3E24-4019-8B84-857874EA8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50" y="2997000"/>
            <a:ext cx="864000" cy="864000"/>
          </a:xfrm>
          <a:prstGeom prst="rect">
            <a:avLst/>
          </a:prstGeom>
        </p:spPr>
      </p:pic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EDCEF81-4E2F-4789-A16D-EFAE60D10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76350" y="2620875"/>
            <a:ext cx="1620000" cy="16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DB47F5F2-FD92-47DD-BA3B-263176E08E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350" y="2997000"/>
            <a:ext cx="864000" cy="864000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55809DD4-9093-4244-940B-8B196AEBF504}"/>
              </a:ext>
            </a:extLst>
          </p:cNvPr>
          <p:cNvSpPr txBox="1"/>
          <p:nvPr/>
        </p:nvSpPr>
        <p:spPr>
          <a:xfrm>
            <a:off x="984802" y="4657725"/>
            <a:ext cx="22031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/>
              <a:t>Gestion/édition</a:t>
            </a:r>
          </a:p>
          <a:p>
            <a:pPr algn="ctr"/>
            <a:r>
              <a:rPr lang="fr-FR" sz="2400" b="1" dirty="0"/>
              <a:t>des billets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6145C26-CF74-4382-AD31-5329C045BA29}"/>
              </a:ext>
            </a:extLst>
          </p:cNvPr>
          <p:cNvSpPr txBox="1"/>
          <p:nvPr/>
        </p:nvSpPr>
        <p:spPr>
          <a:xfrm>
            <a:off x="4994448" y="4657723"/>
            <a:ext cx="22031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/>
              <a:t>Gestion/édition</a:t>
            </a:r>
          </a:p>
          <a:p>
            <a:pPr algn="ctr"/>
            <a:r>
              <a:rPr lang="fr-FR" sz="2400" b="1" dirty="0"/>
              <a:t>des pages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C071D061-C299-4565-8DE5-22D1538D4F15}"/>
              </a:ext>
            </a:extLst>
          </p:cNvPr>
          <p:cNvSpPr txBox="1"/>
          <p:nvPr/>
        </p:nvSpPr>
        <p:spPr>
          <a:xfrm>
            <a:off x="8691774" y="4657724"/>
            <a:ext cx="28277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/>
              <a:t>Médiathèque</a:t>
            </a:r>
          </a:p>
          <a:p>
            <a:pPr algn="ctr"/>
            <a:r>
              <a:rPr lang="fr-FR" sz="2400" b="1" dirty="0"/>
              <a:t>(médias et fichiers</a:t>
            </a:r>
          </a:p>
          <a:p>
            <a:pPr algn="ctr"/>
            <a:r>
              <a:rPr lang="fr-FR" sz="2400" b="1" dirty="0"/>
              <a:t>d’une taille &lt; 25 MB)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A9A69C7-C24B-430D-BE18-D86460A05CA0}"/>
              </a:ext>
            </a:extLst>
          </p:cNvPr>
          <p:cNvSpPr txBox="1"/>
          <p:nvPr/>
        </p:nvSpPr>
        <p:spPr>
          <a:xfrm>
            <a:off x="1752695" y="6198703"/>
            <a:ext cx="8686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/>
              <a:t>De l’aide pour l’insertion de médias : </a:t>
            </a:r>
            <a:r>
              <a:rPr lang="fr-FR" sz="2800" b="1" dirty="0">
                <a:hlinkClick r:id="rId7"/>
              </a:rPr>
              <a:t>Médias dans le blog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29215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2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DF6A4BE-C9C3-4469-8630-F3D449A765C5}"/>
              </a:ext>
            </a:extLst>
          </p:cNvPr>
          <p:cNvSpPr txBox="1"/>
          <p:nvPr/>
        </p:nvSpPr>
        <p:spPr>
          <a:xfrm>
            <a:off x="0" y="56268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outils de communication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FDA231C-C6D7-45E7-817D-36A329DA2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848" y="161950"/>
            <a:ext cx="2048652" cy="144969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5CF8576-5F2D-426F-8017-4B87F9C44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66725"/>
            <a:ext cx="1238250" cy="1238250"/>
          </a:xfrm>
          <a:prstGeom prst="rect">
            <a:avLst/>
          </a:prstGeom>
        </p:spPr>
      </p:pic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EDCEF81-4E2F-4789-A16D-EFAE60D10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69475" y="2619000"/>
            <a:ext cx="1620000" cy="16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686D3AE-5A75-48A0-B01D-395A241A7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475" y="2997000"/>
            <a:ext cx="864000" cy="864000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880F9288-1AA1-435A-88E4-66751C1E5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40627" y="2619000"/>
            <a:ext cx="1620000" cy="16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89A7AD2-EDB8-4899-A871-9E81BF004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627" y="2997000"/>
            <a:ext cx="864000" cy="864000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9AF72E77-BD2B-438B-BE19-E0DB37988169}"/>
              </a:ext>
            </a:extLst>
          </p:cNvPr>
          <p:cNvSpPr txBox="1"/>
          <p:nvPr/>
        </p:nvSpPr>
        <p:spPr>
          <a:xfrm>
            <a:off x="2991858" y="4657725"/>
            <a:ext cx="15752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/>
              <a:t>Formulaire</a:t>
            </a:r>
          </a:p>
          <a:p>
            <a:pPr algn="ctr"/>
            <a:r>
              <a:rPr lang="fr-FR" sz="2400" b="1" dirty="0"/>
              <a:t>de contact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236FFA1-3995-455D-8425-03F8AB8BDE5A}"/>
              </a:ext>
            </a:extLst>
          </p:cNvPr>
          <p:cNvSpPr txBox="1"/>
          <p:nvPr/>
        </p:nvSpPr>
        <p:spPr>
          <a:xfrm>
            <a:off x="7445194" y="4657725"/>
            <a:ext cx="20108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/>
              <a:t>Gestion des</a:t>
            </a:r>
          </a:p>
          <a:p>
            <a:pPr algn="ctr"/>
            <a:r>
              <a:rPr lang="fr-FR" sz="2400" b="1" dirty="0"/>
              <a:t>commentaires</a:t>
            </a:r>
          </a:p>
        </p:txBody>
      </p:sp>
    </p:spTree>
    <p:extLst>
      <p:ext uri="{BB962C8B-B14F-4D97-AF65-F5344CB8AC3E}">
        <p14:creationId xmlns:p14="http://schemas.microsoft.com/office/powerpoint/2010/main" val="2230894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2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DF6A4BE-C9C3-4469-8630-F3D449A765C5}"/>
              </a:ext>
            </a:extLst>
          </p:cNvPr>
          <p:cNvSpPr txBox="1"/>
          <p:nvPr/>
        </p:nvSpPr>
        <p:spPr>
          <a:xfrm>
            <a:off x="0" y="56268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Autres outils utiles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FDA231C-C6D7-45E7-817D-36A329DA2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848" y="161950"/>
            <a:ext cx="2048652" cy="144969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5CF8576-5F2D-426F-8017-4B87F9C44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66725"/>
            <a:ext cx="1238250" cy="1238250"/>
          </a:xfrm>
          <a:prstGeom prst="rect">
            <a:avLst/>
          </a:prstGeom>
        </p:spPr>
      </p:pic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C585D4E0-2973-4B07-82E6-ECF9099D36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86000" y="2619000"/>
            <a:ext cx="1620000" cy="16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65DF2487-7105-4068-862F-51AAFFD445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999" y="2997000"/>
            <a:ext cx="864000" cy="864000"/>
          </a:xfrm>
          <a:prstGeom prst="rect">
            <a:avLst/>
          </a:prstGeom>
        </p:spPr>
      </p:pic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FBFBD904-26B1-401A-A1AF-DE814C979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76725" y="2619000"/>
            <a:ext cx="1620000" cy="16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66E6F795-D280-4E3C-89D0-2ABB54B72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725" y="2997000"/>
            <a:ext cx="864000" cy="864000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880F9288-1AA1-435A-88E4-66751C1E5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95650" y="2619000"/>
            <a:ext cx="1620000" cy="16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BCC38DFB-CB2E-4A17-884E-7EDBDEA64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74" y="2997000"/>
            <a:ext cx="864000" cy="864000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11C439C2-C443-470C-ABAC-F6E34F6D8B25}"/>
              </a:ext>
            </a:extLst>
          </p:cNvPr>
          <p:cNvSpPr txBox="1"/>
          <p:nvPr/>
        </p:nvSpPr>
        <p:spPr>
          <a:xfrm>
            <a:off x="1245918" y="4657724"/>
            <a:ext cx="1681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/>
              <a:t>Gestion des</a:t>
            </a:r>
          </a:p>
          <a:p>
            <a:pPr algn="ctr"/>
            <a:r>
              <a:rPr lang="fr-FR" sz="2400" b="1" dirty="0"/>
              <a:t>catégories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30A3DB7-EDDA-4A32-998C-A40CEC1DD9D5}"/>
              </a:ext>
            </a:extLst>
          </p:cNvPr>
          <p:cNvSpPr txBox="1"/>
          <p:nvPr/>
        </p:nvSpPr>
        <p:spPr>
          <a:xfrm>
            <a:off x="4957739" y="4657724"/>
            <a:ext cx="22765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/>
              <a:t>Gestion des tags</a:t>
            </a:r>
          </a:p>
          <a:p>
            <a:pPr algn="ctr"/>
            <a:r>
              <a:rPr lang="fr-FR" sz="2400" b="1" dirty="0"/>
              <a:t>(mots clés)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F4127C7-024D-43E8-AA46-7A26E88CB86E}"/>
              </a:ext>
            </a:extLst>
          </p:cNvPr>
          <p:cNvSpPr txBox="1"/>
          <p:nvPr/>
        </p:nvSpPr>
        <p:spPr>
          <a:xfrm>
            <a:off x="9066368" y="4657724"/>
            <a:ext cx="20778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/>
              <a:t>Mode privé</a:t>
            </a:r>
          </a:p>
          <a:p>
            <a:pPr algn="ctr"/>
            <a:r>
              <a:rPr lang="fr-FR" sz="2400" b="1" dirty="0"/>
              <a:t>(mot de passe)</a:t>
            </a:r>
          </a:p>
        </p:txBody>
      </p:sp>
    </p:spTree>
    <p:extLst>
      <p:ext uri="{BB962C8B-B14F-4D97-AF65-F5344CB8AC3E}">
        <p14:creationId xmlns:p14="http://schemas.microsoft.com/office/powerpoint/2010/main" val="31998763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Grand écran</PresentationFormat>
  <Paragraphs>43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POURAGEAUD Hugues</dc:creator>
  <cp:lastModifiedBy>POURAGEAUD Hugues</cp:lastModifiedBy>
  <cp:revision>24</cp:revision>
  <dcterms:created xsi:type="dcterms:W3CDTF">2020-03-29T12:13:16Z</dcterms:created>
  <dcterms:modified xsi:type="dcterms:W3CDTF">2020-04-01T11:54:31Z</dcterms:modified>
</cp:coreProperties>
</file>