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62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akanal.net/poesie/chanson_dautomne.htm" TargetMode="External"/><Relationship Id="rId3" Type="http://schemas.openxmlformats.org/officeDocument/2006/relationships/hyperlink" Target="https://fr.pinterest.com/pin/367958232035107191/" TargetMode="External"/><Relationship Id="rId7" Type="http://schemas.openxmlformats.org/officeDocument/2006/relationships/hyperlink" Target="http://www.moustique.be/14437/verlaine-le-poete-maudit" TargetMode="External"/><Relationship Id="rId2" Type="http://schemas.openxmlformats.org/officeDocument/2006/relationships/hyperlink" Target="https://www.bacdefrancais.net/bioverlain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belio.com/auteur/Paul-Verlaine/6210/photos" TargetMode="External"/><Relationship Id="rId5" Type="http://schemas.openxmlformats.org/officeDocument/2006/relationships/hyperlink" Target="http://clpav.fr/poemes-audio/rimbaud-verlaine.htm" TargetMode="External"/><Relationship Id="rId4" Type="http://schemas.openxmlformats.org/officeDocument/2006/relationships/hyperlink" Target="http://verlaineexplique.free.fr/poemesat/solei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Paul Verlaine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400" dirty="0"/>
              <a:t>(1844-1896)</a:t>
            </a:r>
          </a:p>
          <a:p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8059480" y="5635256"/>
            <a:ext cx="43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BELLEMERE Manon et THIRY Maria-sol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84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Sommaire: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I. Biographie</a:t>
            </a:r>
          </a:p>
          <a:p>
            <a:r>
              <a:rPr lang="fr-FR" sz="4000" dirty="0"/>
              <a:t>II. Œuvre</a:t>
            </a:r>
          </a:p>
          <a:p>
            <a:r>
              <a:rPr lang="fr-FR" sz="4000" dirty="0"/>
              <a:t>III. Mouvement littéraire</a:t>
            </a:r>
          </a:p>
        </p:txBody>
      </p:sp>
    </p:spTree>
    <p:extLst>
      <p:ext uri="{BB962C8B-B14F-4D97-AF65-F5344CB8AC3E}">
        <p14:creationId xmlns:p14="http://schemas.microsoft.com/office/powerpoint/2010/main" val="380509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Biographie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/>
              <a:t>Poète Français</a:t>
            </a:r>
          </a:p>
          <a:p>
            <a:r>
              <a:rPr lang="fr-FR" sz="2400" dirty="0"/>
              <a:t>7ans           Paris</a:t>
            </a:r>
          </a:p>
          <a:p>
            <a:r>
              <a:rPr lang="fr-FR" sz="2400" dirty="0"/>
              <a:t>21ans           Critique de grands poètes</a:t>
            </a:r>
          </a:p>
          <a:p>
            <a:r>
              <a:rPr lang="fr-FR" sz="2400" dirty="0"/>
              <a:t>1866 : Premier Parnasse contemporain</a:t>
            </a:r>
          </a:p>
          <a:p>
            <a:r>
              <a:rPr lang="fr-FR" sz="2400" dirty="0"/>
              <a:t>1870 : Epouse Mathilde </a:t>
            </a:r>
            <a:r>
              <a:rPr lang="fr-FR" sz="2400" dirty="0" err="1"/>
              <a:t>Mauté</a:t>
            </a:r>
            <a:r>
              <a:rPr lang="fr-FR" sz="2400" dirty="0"/>
              <a:t>            puis rencontre Rimbaud</a:t>
            </a:r>
          </a:p>
          <a:p>
            <a:r>
              <a:rPr lang="fr-FR" sz="2400" dirty="0"/>
              <a:t>1884 : Publication d’un essai sur trois « poètes maudits »</a:t>
            </a:r>
          </a:p>
          <a:p>
            <a:r>
              <a:rPr lang="fr-FR" sz="2400" dirty="0"/>
              <a:t>1894 : Couronné « Prince des poètes »</a:t>
            </a:r>
          </a:p>
          <a:p>
            <a:endParaRPr lang="fr-FR" sz="2400" dirty="0"/>
          </a:p>
        </p:txBody>
      </p:sp>
      <p:sp>
        <p:nvSpPr>
          <p:cNvPr id="4" name="Flèche : droite 3"/>
          <p:cNvSpPr/>
          <p:nvPr/>
        </p:nvSpPr>
        <p:spPr>
          <a:xfrm>
            <a:off x="2296634" y="2582786"/>
            <a:ext cx="786809" cy="32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droite 4"/>
          <p:cNvSpPr/>
          <p:nvPr/>
        </p:nvSpPr>
        <p:spPr>
          <a:xfrm>
            <a:off x="2434856" y="3074373"/>
            <a:ext cx="786809" cy="32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Verlaine - Word"/>
          <p:cNvPicPr>
            <a:picLocks noChangeAspect="1"/>
          </p:cNvPicPr>
          <p:nvPr/>
        </p:nvPicPr>
        <p:blipFill rotWithShape="1">
          <a:blip r:embed="rId2"/>
          <a:srcRect l="13101" t="26165" r="61266" b="24999"/>
          <a:stretch/>
        </p:blipFill>
        <p:spPr>
          <a:xfrm>
            <a:off x="9159006" y="2911116"/>
            <a:ext cx="2060294" cy="2127781"/>
          </a:xfrm>
          <a:prstGeom prst="rect">
            <a:avLst/>
          </a:prstGeom>
        </p:spPr>
      </p:pic>
      <p:sp>
        <p:nvSpPr>
          <p:cNvPr id="8" name="Flèche : droite 7"/>
          <p:cNvSpPr/>
          <p:nvPr/>
        </p:nvSpPr>
        <p:spPr>
          <a:xfrm>
            <a:off x="5226285" y="4071725"/>
            <a:ext cx="786809" cy="32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59006" y="2379806"/>
            <a:ext cx="206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Verlaine et Rimbaud</a:t>
            </a:r>
          </a:p>
        </p:txBody>
      </p:sp>
    </p:spTree>
    <p:extLst>
      <p:ext uri="{BB962C8B-B14F-4D97-AF65-F5344CB8AC3E}">
        <p14:creationId xmlns:p14="http://schemas.microsoft.com/office/powerpoint/2010/main" val="24840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Verlaine</a:t>
            </a:r>
          </a:p>
        </p:txBody>
      </p:sp>
      <p:pic>
        <p:nvPicPr>
          <p:cNvPr id="9" name="Espace réservé du contenu 8" descr="Verlaine - Word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1" t="50123" r="58793" b="18863"/>
          <a:stretch/>
        </p:blipFill>
        <p:spPr>
          <a:xfrm>
            <a:off x="167064" y="2513121"/>
            <a:ext cx="3687305" cy="2186200"/>
          </a:xfrm>
        </p:spPr>
      </p:pic>
      <p:sp>
        <p:nvSpPr>
          <p:cNvPr id="10" name="Flèche : droite 9"/>
          <p:cNvSpPr/>
          <p:nvPr/>
        </p:nvSpPr>
        <p:spPr>
          <a:xfrm>
            <a:off x="3912243" y="3197956"/>
            <a:ext cx="1770926" cy="821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Verlaine - Word"/>
          <p:cNvPicPr>
            <a:picLocks noChangeAspect="1"/>
          </p:cNvPicPr>
          <p:nvPr/>
        </p:nvPicPr>
        <p:blipFill rotWithShape="1">
          <a:blip r:embed="rId3"/>
          <a:srcRect l="42531" t="46504" r="43228" b="19220"/>
          <a:stretch/>
        </p:blipFill>
        <p:spPr>
          <a:xfrm>
            <a:off x="5741043" y="2518394"/>
            <a:ext cx="1671540" cy="2180928"/>
          </a:xfrm>
          <a:prstGeom prst="rect">
            <a:avLst/>
          </a:prstGeom>
        </p:spPr>
      </p:pic>
      <p:sp>
        <p:nvSpPr>
          <p:cNvPr id="13" name="Flèche : droite 12"/>
          <p:cNvSpPr/>
          <p:nvPr/>
        </p:nvSpPr>
        <p:spPr>
          <a:xfrm>
            <a:off x="7470457" y="3197956"/>
            <a:ext cx="1770926" cy="821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Verlaine - Word"/>
          <p:cNvPicPr>
            <a:picLocks noChangeAspect="1"/>
          </p:cNvPicPr>
          <p:nvPr/>
        </p:nvPicPr>
        <p:blipFill rotWithShape="1">
          <a:blip r:embed="rId3"/>
          <a:srcRect l="57176" t="42604" r="22911" b="20059"/>
          <a:stretch/>
        </p:blipFill>
        <p:spPr>
          <a:xfrm>
            <a:off x="9299256" y="2513121"/>
            <a:ext cx="2150816" cy="2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Œuvre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2602" y="2005100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sz="3400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45490" y="2309876"/>
            <a:ext cx="34981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sz="2400" dirty="0"/>
            </a:br>
            <a:r>
              <a:rPr lang="fr-FR" sz="2400" dirty="0"/>
              <a:t>Et d'étranges rêves,</a:t>
            </a:r>
            <a:br>
              <a:rPr lang="fr-FR" sz="2400" dirty="0"/>
            </a:br>
            <a:r>
              <a:rPr lang="fr-FR" sz="2400" dirty="0"/>
              <a:t>Comme des soleils</a:t>
            </a:r>
            <a:br>
              <a:rPr lang="fr-FR" sz="2400" dirty="0"/>
            </a:br>
            <a:r>
              <a:rPr lang="fr-FR" sz="2400" dirty="0"/>
              <a:t>Couchants, sur les grèves,</a:t>
            </a:r>
            <a:br>
              <a:rPr lang="fr-FR" sz="2400" dirty="0"/>
            </a:br>
            <a:r>
              <a:rPr lang="fr-FR" sz="2400" dirty="0"/>
              <a:t>Fantômes vermeils,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Défilent sans trêves,</a:t>
            </a:r>
            <a:br>
              <a:rPr lang="fr-FR" sz="2400" dirty="0"/>
            </a:br>
            <a:r>
              <a:rPr lang="fr-FR" sz="2400" dirty="0"/>
              <a:t>Défilent, pareils</a:t>
            </a:r>
            <a:br>
              <a:rPr lang="fr-FR" sz="2400" dirty="0"/>
            </a:br>
            <a:r>
              <a:rPr lang="fr-FR" sz="2400" dirty="0"/>
              <a:t>A de grands soleils</a:t>
            </a:r>
            <a:br>
              <a:rPr lang="fr-FR" sz="2400" dirty="0"/>
            </a:br>
            <a:r>
              <a:rPr lang="fr-FR" sz="2400" dirty="0"/>
              <a:t>Couchants sur les grèves.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18899" y="2309876"/>
            <a:ext cx="3434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Soleils couchants</a:t>
            </a:r>
          </a:p>
          <a:p>
            <a:r>
              <a:rPr lang="fr-FR" sz="2400" dirty="0"/>
              <a:t>Une aube affaiblie</a:t>
            </a:r>
            <a:br>
              <a:rPr lang="fr-FR" sz="2400" dirty="0"/>
            </a:br>
            <a:r>
              <a:rPr lang="fr-FR" sz="2400" dirty="0"/>
              <a:t>Verse par les champs</a:t>
            </a:r>
            <a:br>
              <a:rPr lang="fr-FR" sz="2400" dirty="0"/>
            </a:br>
            <a:r>
              <a:rPr lang="fr-FR" sz="2400" dirty="0"/>
              <a:t>La mélancolie</a:t>
            </a:r>
            <a:br>
              <a:rPr lang="fr-FR" sz="2400" dirty="0"/>
            </a:br>
            <a:r>
              <a:rPr lang="fr-FR" sz="2400" dirty="0"/>
              <a:t>Des soleils couchants.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La mélancolie</a:t>
            </a:r>
            <a:br>
              <a:rPr lang="fr-FR" sz="2400" dirty="0"/>
            </a:br>
            <a:r>
              <a:rPr lang="fr-FR" sz="2400" dirty="0"/>
              <a:t>Berce de doux chants</a:t>
            </a:r>
            <a:br>
              <a:rPr lang="fr-FR" sz="2400" dirty="0"/>
            </a:br>
            <a:r>
              <a:rPr lang="fr-FR" sz="2400" dirty="0"/>
              <a:t>Mon cœur qui s'oublie</a:t>
            </a:r>
            <a:br>
              <a:rPr lang="fr-FR" sz="2400" dirty="0"/>
            </a:br>
            <a:r>
              <a:rPr lang="fr-FR" sz="2400" dirty="0"/>
              <a:t>Aux soleils couchants.</a:t>
            </a:r>
          </a:p>
        </p:txBody>
      </p:sp>
    </p:spTree>
    <p:extLst>
      <p:ext uri="{BB962C8B-B14F-4D97-AF65-F5344CB8AC3E}">
        <p14:creationId xmlns:p14="http://schemas.microsoft.com/office/powerpoint/2010/main" val="308832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Mouvement littéraire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solidFill>
                  <a:srgbClr val="C00000"/>
                </a:solidFill>
              </a:rPr>
              <a:t>Symbolisme</a:t>
            </a:r>
            <a:r>
              <a:rPr lang="fr-FR" sz="2800" dirty="0"/>
              <a:t> : (latin </a:t>
            </a:r>
            <a:r>
              <a:rPr lang="fr-FR" sz="2800" dirty="0" err="1"/>
              <a:t>symbolus</a:t>
            </a:r>
            <a:r>
              <a:rPr lang="fr-FR" sz="2800" dirty="0"/>
              <a:t>) courant littéraire de la fin du XIX</a:t>
            </a:r>
            <a:r>
              <a:rPr lang="fr-FR" sz="2400" dirty="0"/>
              <a:t>ème</a:t>
            </a:r>
            <a:r>
              <a:rPr lang="fr-FR" sz="2800" dirty="0"/>
              <a:t> et début du XX</a:t>
            </a:r>
            <a:r>
              <a:rPr lang="fr-FR" sz="2400" dirty="0"/>
              <a:t>ème</a:t>
            </a:r>
            <a:r>
              <a:rPr lang="fr-FR" sz="2800" dirty="0"/>
              <a:t> siècle.                               Cherche à développer un art et évoque des émotions</a:t>
            </a:r>
          </a:p>
          <a:p>
            <a:pPr marL="0" indent="0">
              <a:buNone/>
            </a:pPr>
            <a:r>
              <a:rPr lang="fr-FR" sz="2800" dirty="0"/>
              <a:t> </a:t>
            </a:r>
          </a:p>
        </p:txBody>
      </p:sp>
      <p:sp>
        <p:nvSpPr>
          <p:cNvPr id="4" name="Non égal 3"/>
          <p:cNvSpPr/>
          <p:nvPr/>
        </p:nvSpPr>
        <p:spPr>
          <a:xfrm>
            <a:off x="3987210" y="3795824"/>
            <a:ext cx="1555360" cy="85060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06964" y="3959516"/>
            <a:ext cx="222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SYMBOLISME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97954" y="3959516"/>
            <a:ext cx="2535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NATURALISME</a:t>
            </a:r>
          </a:p>
        </p:txBody>
      </p:sp>
    </p:spTree>
    <p:extLst>
      <p:ext uri="{BB962C8B-B14F-4D97-AF65-F5344CB8AC3E}">
        <p14:creationId xmlns:p14="http://schemas.microsoft.com/office/powerpoint/2010/main" val="37968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Paul Verlaine né en 1844</a:t>
            </a:r>
          </a:p>
          <a:p>
            <a:r>
              <a:rPr lang="fr-FR" sz="2400" dirty="0"/>
              <a:t>Etudes médiocres mais passionné par la littérature et l’art</a:t>
            </a:r>
          </a:p>
          <a:p>
            <a:r>
              <a:rPr lang="fr-FR" sz="2400" dirty="0"/>
              <a:t>Connut le succès en 1866</a:t>
            </a:r>
          </a:p>
          <a:p>
            <a:r>
              <a:rPr lang="fr-FR" sz="2400" dirty="0"/>
              <a:t>Mouvement littéraire symbolisme</a:t>
            </a:r>
          </a:p>
          <a:p>
            <a:r>
              <a:rPr lang="fr-FR" sz="2400" dirty="0"/>
              <a:t>Rencontre Arthur Rimbaud </a:t>
            </a:r>
          </a:p>
          <a:p>
            <a:r>
              <a:rPr lang="fr-FR" sz="2400" dirty="0"/>
              <a:t>Meurt de maladies et de misère en 1896 à 52 ans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4021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Ouverture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Arthur RIMBAUD</a:t>
            </a:r>
          </a:p>
          <a:p>
            <a:r>
              <a:rPr lang="fr-FR" sz="2800" dirty="0"/>
              <a:t>Même mouvement littéraire </a:t>
            </a:r>
          </a:p>
          <a:p>
            <a:r>
              <a:rPr lang="fr-FR" sz="2800" dirty="0"/>
              <a:t>Ont vécu plusieurs années ensemble</a:t>
            </a:r>
          </a:p>
        </p:txBody>
      </p:sp>
    </p:spTree>
    <p:extLst>
      <p:ext uri="{BB962C8B-B14F-4D97-AF65-F5344CB8AC3E}">
        <p14:creationId xmlns:p14="http://schemas.microsoft.com/office/powerpoint/2010/main" val="55107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https://www.bacdefrancais.net/bioverlaine.htm</a:t>
            </a:r>
            <a:endParaRPr lang="fr-FR" dirty="0"/>
          </a:p>
          <a:p>
            <a:r>
              <a:rPr lang="fr-FR" dirty="0">
                <a:hlinkClick r:id="rId3"/>
              </a:rPr>
              <a:t>https://fr.pinterest.com/pin/367958232035107191/</a:t>
            </a:r>
            <a:endParaRPr lang="fr-FR" dirty="0"/>
          </a:p>
          <a:p>
            <a:r>
              <a:rPr lang="fr-FR" dirty="0">
                <a:hlinkClick r:id="rId4"/>
              </a:rPr>
              <a:t>http://verlaineexplique.free.fr/poemesat/soleil.html</a:t>
            </a:r>
            <a:endParaRPr lang="fr-FR" dirty="0"/>
          </a:p>
          <a:p>
            <a:r>
              <a:rPr lang="fr-FR" u="sng" dirty="0">
                <a:hlinkClick r:id="rId5"/>
              </a:rPr>
              <a:t>http://clpav.fr/poemes-audio/rimbaud-verlaine.htm</a:t>
            </a:r>
            <a:endParaRPr lang="fr-FR" dirty="0"/>
          </a:p>
          <a:p>
            <a:r>
              <a:rPr lang="fr-FR" u="sng" dirty="0">
                <a:hlinkClick r:id="rId6"/>
              </a:rPr>
              <a:t>http://www.babelio.com/auteur/Paul-Verlaine/6210/photos</a:t>
            </a:r>
            <a:endParaRPr lang="fr-FR" dirty="0"/>
          </a:p>
          <a:p>
            <a:r>
              <a:rPr lang="fr-FR" dirty="0">
                <a:hlinkClick r:id="rId7"/>
              </a:rPr>
              <a:t>http://www.moustique.be/14437/verlaine-le-poete-maudit</a:t>
            </a:r>
            <a:endParaRPr lang="fr-FR" dirty="0"/>
          </a:p>
          <a:p>
            <a:r>
              <a:rPr lang="fr-FR" dirty="0">
                <a:hlinkClick r:id="rId8"/>
              </a:rPr>
              <a:t>http://lakanal.net/poesie/chanson_dautomne.htm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40829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239</Words>
  <Application>Microsoft Office PowerPoint</Application>
  <PresentationFormat>Grand écran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Galerie</vt:lpstr>
      <vt:lpstr>Paul Verlaine </vt:lpstr>
      <vt:lpstr>Sommaire:</vt:lpstr>
      <vt:lpstr>I. Biographie</vt:lpstr>
      <vt:lpstr>Evolution de Verlaine</vt:lpstr>
      <vt:lpstr>II. Œuvre</vt:lpstr>
      <vt:lpstr>III. Mouvement littéraire</vt:lpstr>
      <vt:lpstr>Conclusion</vt:lpstr>
      <vt:lpstr>Ouverture  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Verlaine </dc:title>
  <dc:creator>Manon BELLEMERE</dc:creator>
  <cp:lastModifiedBy>Celine de Reynal</cp:lastModifiedBy>
  <cp:revision>8</cp:revision>
  <dcterms:created xsi:type="dcterms:W3CDTF">2017-03-19T14:28:51Z</dcterms:created>
  <dcterms:modified xsi:type="dcterms:W3CDTF">2017-03-24T17:59:14Z</dcterms:modified>
</cp:coreProperties>
</file>