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5362" name="Shape 82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8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7410" name="Shape 88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9458" name="Shape 95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0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1506" name="Shape 101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3554" name="Shape 135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F8C67-5F8C-4324-92E8-64A6293AB85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1917C-A71E-4E7E-8DED-B5B8972163D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7921-D7D4-4132-BC34-1B218A0BF8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98FA1-594C-4EDF-ACC2-3A7E57D831C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D9ED0-C04F-4234-97F1-E63A820BA6F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8C8AC-1A63-4FAF-A38D-10E8069EA9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F97D4-351E-4AA3-9E9D-216D149BE51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47B8C-68E2-48D6-857A-8DC378FC21B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D67AC-2A37-43B3-81A1-4C649171602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F8889-B5A3-4D76-ACED-413C1CFE84D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2C5E7-A750-4B8A-A7CC-08E4517CC96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>
              <a:sym typeface="Arial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1029" name="Shape 9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1030" name="Shape 10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fld id="{5DC20F08-FD4B-4A00-9692-6BDC0263B9E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84"/>
          <p:cNvSpPr txBox="1">
            <a:spLocks noGrp="1"/>
          </p:cNvSpPr>
          <p:nvPr>
            <p:ph type="ctrTitle"/>
          </p:nvPr>
        </p:nvSpPr>
        <p:spPr>
          <a:xfrm>
            <a:off x="685800" y="333375"/>
            <a:ext cx="7772400" cy="3267075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FF0000"/>
              </a:buClr>
              <a:buSzPct val="25000"/>
              <a:buFont typeface="Calibri" pitchFamily="34" charset="0"/>
              <a:buNone/>
            </a:pPr>
            <a:r>
              <a:rPr lang="fr-FR" smtClean="0">
                <a:solidFill>
                  <a:srgbClr val="FF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Agrippine</a:t>
            </a:r>
            <a:br>
              <a:rPr lang="fr-FR" smtClean="0">
                <a:solidFill>
                  <a:srgbClr val="FF0000"/>
                </a:solidFill>
                <a:latin typeface="Calibri" pitchFamily="34" charset="0"/>
                <a:cs typeface="Arial" charset="0"/>
                <a:sym typeface="Calibri" pitchFamily="34" charset="0"/>
              </a:rPr>
            </a:br>
            <a:r>
              <a:rPr lang="fr-FR" smtClean="0">
                <a:solidFill>
                  <a:srgbClr val="FF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/>
            </a:r>
            <a:br>
              <a:rPr lang="fr-FR" smtClean="0">
                <a:solidFill>
                  <a:srgbClr val="FF0000"/>
                </a:solidFill>
                <a:latin typeface="Calibri" pitchFamily="34" charset="0"/>
                <a:cs typeface="Arial" charset="0"/>
                <a:sym typeface="Calibri" pitchFamily="34" charset="0"/>
              </a:rPr>
            </a:br>
            <a:endParaRPr lang="fr-FR" smtClean="0">
              <a:solidFill>
                <a:srgbClr val="FF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2781300"/>
            <a:ext cx="6400800" cy="2857500"/>
          </a:xfrm>
        </p:spPr>
        <p:txBody>
          <a:bodyPr tIns="45700" bIns="45700">
            <a:noAutofit/>
          </a:bodyPr>
          <a:lstStyle/>
          <a:p>
            <a:pPr eaLnBrk="1" hangingPunct="1">
              <a:spcBef>
                <a:spcPct val="0"/>
              </a:spcBef>
              <a:buSzPct val="25000"/>
              <a:buFontTx/>
              <a:buNone/>
            </a:pPr>
            <a:r>
              <a:rPr lang="fr-FR" sz="2900" smtClean="0">
                <a:latin typeface="Calibri" pitchFamily="34" charset="0"/>
                <a:cs typeface="Arial" charset="0"/>
                <a:sym typeface="Calibri" pitchFamily="34" charset="0"/>
              </a:rPr>
              <a:t>Sommaire :</a:t>
            </a:r>
          </a:p>
          <a:p>
            <a:pPr algn="l" eaLnBrk="1" hangingPunct="1">
              <a:spcBef>
                <a:spcPct val="0"/>
              </a:spcBef>
              <a:buSzPct val="25000"/>
              <a:buFontTx/>
              <a:buNone/>
            </a:pPr>
            <a:r>
              <a:rPr lang="fr-FR" sz="2900" smtClean="0">
                <a:latin typeface="Calibri" pitchFamily="34" charset="0"/>
                <a:cs typeface="Arial" charset="0"/>
                <a:sym typeface="Calibri" pitchFamily="34" charset="0"/>
              </a:rPr>
              <a:t> -  Introduction</a:t>
            </a:r>
          </a:p>
          <a:p>
            <a:pPr algn="l" eaLnBrk="1" hangingPunct="1">
              <a:spcBef>
                <a:spcPts val="588"/>
              </a:spcBef>
              <a:buSzPct val="99000"/>
              <a:buFont typeface="Arial" charset="0"/>
              <a:buChar char="-"/>
            </a:pPr>
            <a:r>
              <a:rPr lang="fr-FR" sz="2900" smtClean="0">
                <a:latin typeface="Calibri" pitchFamily="34" charset="0"/>
                <a:cs typeface="Arial" charset="0"/>
                <a:sym typeface="Calibri" pitchFamily="34" charset="0"/>
              </a:rPr>
              <a:t> Agrippine la Jeune</a:t>
            </a:r>
          </a:p>
          <a:p>
            <a:pPr algn="l" eaLnBrk="1" hangingPunct="1">
              <a:spcBef>
                <a:spcPts val="588"/>
              </a:spcBef>
              <a:buSzPct val="99000"/>
              <a:buFont typeface="Arial" charset="0"/>
              <a:buChar char="-"/>
            </a:pPr>
            <a:r>
              <a:rPr lang="fr-FR" sz="2900" smtClean="0">
                <a:latin typeface="Calibri" pitchFamily="34" charset="0"/>
                <a:cs typeface="Arial" charset="0"/>
                <a:sym typeface="Calibri" pitchFamily="34" charset="0"/>
              </a:rPr>
              <a:t> Sa famille</a:t>
            </a:r>
          </a:p>
          <a:p>
            <a:pPr algn="l" eaLnBrk="1" hangingPunct="1">
              <a:spcBef>
                <a:spcPts val="588"/>
              </a:spcBef>
              <a:buSzPct val="99000"/>
              <a:buFont typeface="Arial" charset="0"/>
              <a:buChar char="-"/>
            </a:pPr>
            <a:r>
              <a:rPr lang="fr-FR" sz="2900" smtClean="0">
                <a:latin typeface="Calibri" pitchFamily="34" charset="0"/>
                <a:cs typeface="Arial" charset="0"/>
                <a:sym typeface="Calibri" pitchFamily="34" charset="0"/>
              </a:rPr>
              <a:t> Conclusion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9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Introduction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ln cap="flat">
            <a:solidFill>
              <a:srgbClr val="073763"/>
            </a:solidFill>
            <a:round/>
            <a:headEnd type="none" w="med" len="med"/>
            <a:tailEnd type="none" w="med" len="med"/>
          </a:ln>
        </p:spPr>
        <p:txBody>
          <a:bodyPr tIns="45700" bIns="45700">
            <a:no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endParaRPr lang="fr-FR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Agrippine la jeune a inspiré Racine pour faire  la pièce de théâtre </a:t>
            </a:r>
            <a:r>
              <a:rPr lang="fr-FR" i="1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Britannicus </a:t>
            </a: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Femme manipulatrice et  méchante , exilée sur l 'île Pontines </a:t>
            </a:r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Tx/>
              <a:buFontTx/>
              <a:buNone/>
            </a:pPr>
            <a:endParaRPr lang="fr-FR" u="sng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pic>
        <p:nvPicPr>
          <p:cNvPr id="16387" name="Shape 9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3603625"/>
            <a:ext cx="14271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Agrippine la Jeune </a:t>
            </a:r>
          </a:p>
        </p:txBody>
      </p:sp>
      <p:sp>
        <p:nvSpPr>
          <p:cNvPr id="18434" name="Shape 98"/>
          <p:cNvSpPr txBox="1">
            <a:spLocks noGrp="1"/>
          </p:cNvSpPr>
          <p:nvPr>
            <p:ph type="body" idx="1"/>
          </p:nvPr>
        </p:nvSpPr>
        <p:spPr/>
        <p:txBody>
          <a:bodyPr tIns="45700" bIns="45700"/>
          <a:lstStyle/>
          <a:p>
            <a:pPr indent="-34290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z="2000" b="1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Julia Agrippine</a:t>
            </a: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 dite </a:t>
            </a:r>
            <a:r>
              <a:rPr lang="fr-FR" sz="2000" b="1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Agrippine la Jeune</a:t>
            </a: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 </a:t>
            </a: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née le 6 novembre 15 apr. J.-C. à Ara Ubiorum.</a:t>
            </a: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morte assassinée dans sa villa de la Baule près de Baies sur ordre de Néron entre le 19 et le 23 mars 59.</a:t>
            </a: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 l’épouse de Claude, empereur de 41 à 54.</a:t>
            </a: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Mère de Néron , empereur de 54 à 68.</a:t>
            </a: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None/>
            </a:pPr>
            <a:endParaRPr lang="fr-FR" sz="2000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  <a:p>
            <a:pPr indent="-342900" eaLnBrk="1" hangingPunct="1">
              <a:spcBef>
                <a:spcPts val="400"/>
              </a:spcBef>
              <a:buClr>
                <a:srgbClr val="000000"/>
              </a:buClr>
              <a:buSzTx/>
              <a:buFontTx/>
              <a:buNone/>
            </a:pPr>
            <a:endParaRPr lang="fr-FR" sz="2000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0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Sa famille </a:t>
            </a:r>
          </a:p>
        </p:txBody>
      </p:sp>
      <p:sp>
        <p:nvSpPr>
          <p:cNvPr id="20482" name="Shape 104"/>
          <p:cNvSpPr txBox="1">
            <a:spLocks noGrp="1"/>
          </p:cNvSpPr>
          <p:nvPr>
            <p:ph type="body" idx="1"/>
          </p:nvPr>
        </p:nvSpPr>
        <p:spPr>
          <a:xfrm>
            <a:off x="184150" y="1230313"/>
            <a:ext cx="8229600" cy="4525962"/>
          </a:xfrm>
        </p:spPr>
        <p:txBody>
          <a:bodyPr tIns="45700" bIns="45700"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endParaRPr lang="fr-FR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cxnSp>
        <p:nvCxnSpPr>
          <p:cNvPr id="20483" name="Shape 105"/>
          <p:cNvCxnSpPr>
            <a:cxnSpLocks noChangeShapeType="1"/>
          </p:cNvCxnSpPr>
          <p:nvPr/>
        </p:nvCxnSpPr>
        <p:spPr bwMode="auto">
          <a:xfrm>
            <a:off x="1439863" y="2211388"/>
            <a:ext cx="151765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484" name="Shape 106"/>
          <p:cNvSpPr txBox="1">
            <a:spLocks noChangeArrowheads="1"/>
          </p:cNvSpPr>
          <p:nvPr/>
        </p:nvSpPr>
        <p:spPr bwMode="auto">
          <a:xfrm rot="10800000" flipH="1">
            <a:off x="890588" y="2028825"/>
            <a:ext cx="57467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fr-FR"/>
          </a:p>
        </p:txBody>
      </p:sp>
      <p:sp>
        <p:nvSpPr>
          <p:cNvPr id="20485" name="Shape 107"/>
          <p:cNvSpPr txBox="1">
            <a:spLocks noChangeArrowheads="1"/>
          </p:cNvSpPr>
          <p:nvPr/>
        </p:nvSpPr>
        <p:spPr bwMode="auto">
          <a:xfrm>
            <a:off x="890588" y="2028825"/>
            <a:ext cx="7796212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Julia</a:t>
            </a:r>
          </a:p>
        </p:txBody>
      </p:sp>
      <p:sp>
        <p:nvSpPr>
          <p:cNvPr id="20486" name="Shape 108"/>
          <p:cNvSpPr txBox="1">
            <a:spLocks noChangeArrowheads="1"/>
          </p:cNvSpPr>
          <p:nvPr/>
        </p:nvSpPr>
        <p:spPr bwMode="auto">
          <a:xfrm>
            <a:off x="2957513" y="2028825"/>
            <a:ext cx="955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Agrippa</a:t>
            </a:r>
          </a:p>
        </p:txBody>
      </p:sp>
      <p:cxnSp>
        <p:nvCxnSpPr>
          <p:cNvPr id="20487" name="Shape 109"/>
          <p:cNvCxnSpPr>
            <a:cxnSpLocks noChangeShapeType="1"/>
          </p:cNvCxnSpPr>
          <p:nvPr/>
        </p:nvCxnSpPr>
        <p:spPr bwMode="auto">
          <a:xfrm>
            <a:off x="2120900" y="2211388"/>
            <a:ext cx="0" cy="61595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488" name="Shape 110"/>
          <p:cNvSpPr txBox="1">
            <a:spLocks noChangeArrowheads="1"/>
          </p:cNvSpPr>
          <p:nvPr/>
        </p:nvSpPr>
        <p:spPr bwMode="auto">
          <a:xfrm>
            <a:off x="1341438" y="2722563"/>
            <a:ext cx="15573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Agrippine l'aîné</a:t>
            </a:r>
          </a:p>
        </p:txBody>
      </p:sp>
      <p:cxnSp>
        <p:nvCxnSpPr>
          <p:cNvPr id="20489" name="Shape 111"/>
          <p:cNvCxnSpPr>
            <a:cxnSpLocks noChangeShapeType="1"/>
          </p:cNvCxnSpPr>
          <p:nvPr/>
        </p:nvCxnSpPr>
        <p:spPr bwMode="auto">
          <a:xfrm>
            <a:off x="2787650" y="2932113"/>
            <a:ext cx="3663950" cy="127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490" name="Shape 112"/>
          <p:cNvSpPr txBox="1">
            <a:spLocks noChangeArrowheads="1"/>
          </p:cNvSpPr>
          <p:nvPr/>
        </p:nvSpPr>
        <p:spPr bwMode="auto">
          <a:xfrm>
            <a:off x="6451600" y="2754313"/>
            <a:ext cx="1165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Germanicus</a:t>
            </a:r>
          </a:p>
        </p:txBody>
      </p:sp>
      <p:cxnSp>
        <p:nvCxnSpPr>
          <p:cNvPr id="20491" name="Shape 113"/>
          <p:cNvCxnSpPr>
            <a:cxnSpLocks noChangeShapeType="1"/>
          </p:cNvCxnSpPr>
          <p:nvPr/>
        </p:nvCxnSpPr>
        <p:spPr bwMode="auto">
          <a:xfrm flipH="1">
            <a:off x="7031038" y="2201863"/>
            <a:ext cx="6350" cy="6350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492" name="Shape 114"/>
          <p:cNvCxnSpPr>
            <a:cxnSpLocks noChangeShapeType="1"/>
          </p:cNvCxnSpPr>
          <p:nvPr/>
        </p:nvCxnSpPr>
        <p:spPr bwMode="auto">
          <a:xfrm>
            <a:off x="6386513" y="2211388"/>
            <a:ext cx="1230312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493" name="Shape 115"/>
          <p:cNvSpPr txBox="1">
            <a:spLocks noChangeArrowheads="1"/>
          </p:cNvSpPr>
          <p:nvPr/>
        </p:nvSpPr>
        <p:spPr bwMode="auto">
          <a:xfrm>
            <a:off x="7539038" y="2028825"/>
            <a:ext cx="104616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Drusus</a:t>
            </a:r>
          </a:p>
        </p:txBody>
      </p:sp>
      <p:sp>
        <p:nvSpPr>
          <p:cNvPr id="20494" name="Shape 116"/>
          <p:cNvSpPr txBox="1">
            <a:spLocks noChangeArrowheads="1"/>
          </p:cNvSpPr>
          <p:nvPr/>
        </p:nvSpPr>
        <p:spPr bwMode="auto">
          <a:xfrm>
            <a:off x="4946650" y="1995488"/>
            <a:ext cx="15589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Antonia la jeune</a:t>
            </a:r>
          </a:p>
        </p:txBody>
      </p:sp>
      <p:cxnSp>
        <p:nvCxnSpPr>
          <p:cNvPr id="20495" name="Shape 117"/>
          <p:cNvCxnSpPr>
            <a:cxnSpLocks noChangeShapeType="1"/>
          </p:cNvCxnSpPr>
          <p:nvPr/>
        </p:nvCxnSpPr>
        <p:spPr bwMode="auto">
          <a:xfrm flipH="1">
            <a:off x="4437063" y="2932113"/>
            <a:ext cx="12700" cy="67945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496" name="Shape 118"/>
          <p:cNvCxnSpPr>
            <a:cxnSpLocks noChangeShapeType="1"/>
          </p:cNvCxnSpPr>
          <p:nvPr/>
        </p:nvCxnSpPr>
        <p:spPr bwMode="auto">
          <a:xfrm>
            <a:off x="2343150" y="3611563"/>
            <a:ext cx="445770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497" name="Shape 119"/>
          <p:cNvCxnSpPr>
            <a:cxnSpLocks noChangeShapeType="1"/>
          </p:cNvCxnSpPr>
          <p:nvPr/>
        </p:nvCxnSpPr>
        <p:spPr bwMode="auto">
          <a:xfrm flipH="1">
            <a:off x="2343150" y="3611563"/>
            <a:ext cx="14288" cy="3810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498" name="Shape 120"/>
          <p:cNvCxnSpPr>
            <a:cxnSpLocks noChangeShapeType="1"/>
          </p:cNvCxnSpPr>
          <p:nvPr/>
        </p:nvCxnSpPr>
        <p:spPr bwMode="auto">
          <a:xfrm flipH="1">
            <a:off x="5116513" y="3611563"/>
            <a:ext cx="12700" cy="3810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499" name="Shape 121"/>
          <p:cNvCxnSpPr>
            <a:cxnSpLocks noChangeShapeType="1"/>
          </p:cNvCxnSpPr>
          <p:nvPr/>
        </p:nvCxnSpPr>
        <p:spPr bwMode="auto">
          <a:xfrm flipH="1">
            <a:off x="3730625" y="3611563"/>
            <a:ext cx="7938" cy="115252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20500" name="Shape 122"/>
          <p:cNvCxnSpPr>
            <a:cxnSpLocks noChangeShapeType="1"/>
          </p:cNvCxnSpPr>
          <p:nvPr/>
        </p:nvCxnSpPr>
        <p:spPr bwMode="auto">
          <a:xfrm flipH="1">
            <a:off x="6800850" y="3611563"/>
            <a:ext cx="12700" cy="3810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501" name="Shape 123"/>
          <p:cNvSpPr txBox="1">
            <a:spLocks noChangeArrowheads="1"/>
          </p:cNvSpPr>
          <p:nvPr/>
        </p:nvSpPr>
        <p:spPr bwMode="auto">
          <a:xfrm>
            <a:off x="1236663" y="3900488"/>
            <a:ext cx="192405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Drusus Julius caesar</a:t>
            </a:r>
          </a:p>
        </p:txBody>
      </p:sp>
      <p:sp>
        <p:nvSpPr>
          <p:cNvPr id="20502" name="Shape 124"/>
          <p:cNvSpPr txBox="1">
            <a:spLocks noChangeArrowheads="1"/>
          </p:cNvSpPr>
          <p:nvPr/>
        </p:nvSpPr>
        <p:spPr bwMode="auto">
          <a:xfrm>
            <a:off x="3074988" y="4633913"/>
            <a:ext cx="16764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>
                <a:solidFill>
                  <a:srgbClr val="0000FF"/>
                </a:solidFill>
              </a:rPr>
              <a:t>Agrippine la jeune </a:t>
            </a:r>
          </a:p>
        </p:txBody>
      </p:sp>
      <p:sp>
        <p:nvSpPr>
          <p:cNvPr id="20503" name="Shape 125"/>
          <p:cNvSpPr txBox="1">
            <a:spLocks noChangeArrowheads="1"/>
          </p:cNvSpPr>
          <p:nvPr/>
        </p:nvSpPr>
        <p:spPr bwMode="auto">
          <a:xfrm>
            <a:off x="4678363" y="3873500"/>
            <a:ext cx="136048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Caligula</a:t>
            </a:r>
          </a:p>
        </p:txBody>
      </p:sp>
      <p:sp>
        <p:nvSpPr>
          <p:cNvPr id="20504" name="Shape 126"/>
          <p:cNvSpPr txBox="1">
            <a:spLocks noChangeArrowheads="1"/>
          </p:cNvSpPr>
          <p:nvPr/>
        </p:nvSpPr>
        <p:spPr bwMode="auto">
          <a:xfrm>
            <a:off x="6242050" y="3873500"/>
            <a:ext cx="1519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Néron Caesar</a:t>
            </a:r>
          </a:p>
        </p:txBody>
      </p:sp>
      <p:cxnSp>
        <p:nvCxnSpPr>
          <p:cNvPr id="20505" name="Shape 127"/>
          <p:cNvCxnSpPr>
            <a:cxnSpLocks noChangeShapeType="1"/>
          </p:cNvCxnSpPr>
          <p:nvPr/>
        </p:nvCxnSpPr>
        <p:spPr bwMode="auto">
          <a:xfrm>
            <a:off x="4670425" y="4856163"/>
            <a:ext cx="1374775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506" name="Shape 128"/>
          <p:cNvSpPr txBox="1">
            <a:spLocks noChangeArrowheads="1"/>
          </p:cNvSpPr>
          <p:nvPr/>
        </p:nvSpPr>
        <p:spPr bwMode="auto">
          <a:xfrm>
            <a:off x="5988050" y="4640263"/>
            <a:ext cx="2028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>
                <a:solidFill>
                  <a:srgbClr val="0000FF"/>
                </a:solidFill>
              </a:rPr>
              <a:t>Domitius Ahenobarbus</a:t>
            </a:r>
          </a:p>
        </p:txBody>
      </p:sp>
      <p:cxnSp>
        <p:nvCxnSpPr>
          <p:cNvPr id="20507" name="Shape 129"/>
          <p:cNvCxnSpPr>
            <a:cxnSpLocks noChangeShapeType="1"/>
          </p:cNvCxnSpPr>
          <p:nvPr/>
        </p:nvCxnSpPr>
        <p:spPr bwMode="auto">
          <a:xfrm flipH="1">
            <a:off x="5011738" y="4856163"/>
            <a:ext cx="14287" cy="5619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130" name="Shape 130"/>
          <p:cNvSpPr txBox="1"/>
          <p:nvPr/>
        </p:nvSpPr>
        <p:spPr>
          <a:xfrm>
            <a:off x="3789363" y="5392738"/>
            <a:ext cx="2460625" cy="746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457200" indent="457200"/>
            <a:r>
              <a:rPr lang="fr-FR">
                <a:solidFill>
                  <a:srgbClr val="CC0000"/>
                </a:solidFill>
              </a:rPr>
              <a:t>Néron</a:t>
            </a:r>
            <a:r>
              <a:rPr lang="fr-FR"/>
              <a:t> </a:t>
            </a:r>
          </a:p>
          <a:p>
            <a:pPr marL="457200" indent="457200"/>
            <a:r>
              <a:rPr lang="fr-FR"/>
              <a:t>(dernier empereur de la dynastie Julio-claudienne)</a:t>
            </a:r>
          </a:p>
        </p:txBody>
      </p:sp>
      <p:cxnSp>
        <p:nvCxnSpPr>
          <p:cNvPr id="20509" name="Shape 131"/>
          <p:cNvCxnSpPr>
            <a:cxnSpLocks noChangeShapeType="1"/>
            <a:endCxn id="20510" idx="1"/>
          </p:cNvCxnSpPr>
          <p:nvPr/>
        </p:nvCxnSpPr>
        <p:spPr bwMode="auto">
          <a:xfrm rot="10800000" flipH="1">
            <a:off x="5011738" y="5281613"/>
            <a:ext cx="1033462" cy="30162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sp>
        <p:nvSpPr>
          <p:cNvPr id="20510" name="Shape 132"/>
          <p:cNvSpPr txBox="1">
            <a:spLocks noChangeArrowheads="1"/>
          </p:cNvSpPr>
          <p:nvPr/>
        </p:nvSpPr>
        <p:spPr bwMode="auto">
          <a:xfrm>
            <a:off x="6045200" y="5013325"/>
            <a:ext cx="2368550" cy="536575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91425" tIns="91425" rIns="91425" bIns="91425"/>
          <a:lstStyle/>
          <a:p>
            <a:r>
              <a:rPr lang="fr-FR">
                <a:solidFill>
                  <a:srgbClr val="FF0000"/>
                </a:solidFill>
              </a:rPr>
              <a:t>Sénèque (serait peut-être  le géniteur)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itchFamily="34" charset="0"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Conclusion 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/>
        <p:txBody>
          <a:bodyPr tIns="45700" bIns="45700">
            <a:noAutofit/>
          </a:bodyPr>
          <a:lstStyle/>
          <a:p>
            <a:pPr indent="-209550" eaLnBrk="1" hangingPunct="1">
              <a:spcBef>
                <a:spcPct val="0"/>
              </a:spcBef>
              <a:buClr>
                <a:srgbClr val="000000"/>
              </a:buClr>
              <a:buSzPct val="34000"/>
              <a:buFontTx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Femme issue d'une grande famille</a:t>
            </a:r>
          </a:p>
          <a:p>
            <a:pPr indent="-209550" eaLnBrk="1" hangingPunct="1">
              <a:spcBef>
                <a:spcPct val="0"/>
              </a:spcBef>
              <a:buClr>
                <a:srgbClr val="000000"/>
              </a:buClr>
              <a:buSzPct val="34000"/>
              <a:buFontTx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Œuvre dans plusieurs complots  </a:t>
            </a:r>
          </a:p>
          <a:p>
            <a:pPr indent="-209550" eaLnBrk="1" hangingPunct="1">
              <a:spcBef>
                <a:spcPct val="0"/>
              </a:spcBef>
              <a:buClr>
                <a:srgbClr val="000000"/>
              </a:buClr>
              <a:buSzPct val="34000"/>
              <a:buFontTx/>
              <a:buNone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Elle meurt à cause de son caractère trop méchant </a:t>
            </a:r>
          </a:p>
          <a:p>
            <a:pPr indent="-20955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endParaRPr lang="fr-FR" smtClean="0">
              <a:solidFill>
                <a:srgbClr val="000000"/>
              </a:solidFill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Affichage à l'écran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Agrippine  </vt:lpstr>
      <vt:lpstr>Introduction</vt:lpstr>
      <vt:lpstr>Agrippine la Jeune </vt:lpstr>
      <vt:lpstr>Sa famille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Agrippine</dc:title>
  <dc:creator>Emilien Tourvieille_de_labrouhe</dc:creator>
  <cp:lastModifiedBy>Ordinateur Bureau</cp:lastModifiedBy>
  <cp:revision>3</cp:revision>
  <dcterms:modified xsi:type="dcterms:W3CDTF">2016-11-22T21:43:03Z</dcterms:modified>
</cp:coreProperties>
</file>