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4AF95-CD87-4A00-8210-7F7EBF76FA59}" type="datetimeFigureOut">
              <a:rPr lang="fr-FR" smtClean="0"/>
              <a:pPr/>
              <a:t>24/03/2017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8A84F-C2C9-4055-9723-A2458BD872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Goudy Stout" pitchFamily="18" charset="0"/>
              </a:rPr>
              <a:t>Exposé sur Louis Aragon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499992" y="6165304"/>
            <a:ext cx="4320480" cy="504056"/>
          </a:xfrm>
        </p:spPr>
        <p:txBody>
          <a:bodyPr>
            <a:normAutofit/>
          </a:bodyPr>
          <a:lstStyle/>
          <a:p>
            <a:r>
              <a:rPr lang="fr-FR" sz="2000" dirty="0">
                <a:solidFill>
                  <a:schemeClr val="tx1"/>
                </a:solidFill>
              </a:rPr>
              <a:t>Par Camille Métay et Chloé Laisé</a:t>
            </a:r>
          </a:p>
        </p:txBody>
      </p:sp>
      <p:pic>
        <p:nvPicPr>
          <p:cNvPr id="11266" name="Picture 2" descr="Résultat de recherche d'images pour &quot;aragon livre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844824"/>
            <a:ext cx="3106360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Goudy Stout" pitchFamily="18" charset="0"/>
              </a:rPr>
              <a:t>Sommaire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1900808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lnSpc>
                <a:spcPct val="200000"/>
              </a:lnSpc>
              <a:buAutoNum type="romanUcPeriod"/>
            </a:pPr>
            <a:r>
              <a:rPr lang="fr-FR" sz="2000" dirty="0"/>
              <a:t>Sa biographie</a:t>
            </a:r>
          </a:p>
          <a:p>
            <a:pPr marL="571500" indent="-571500">
              <a:lnSpc>
                <a:spcPct val="200000"/>
              </a:lnSpc>
              <a:buAutoNum type="romanUcPeriod"/>
            </a:pPr>
            <a:r>
              <a:rPr lang="fr-FR" sz="2000" dirty="0"/>
              <a:t>Sa maison de campagne</a:t>
            </a:r>
          </a:p>
          <a:p>
            <a:pPr marL="571500" indent="-571500">
              <a:lnSpc>
                <a:spcPct val="200000"/>
              </a:lnSpc>
              <a:buAutoNum type="romanUcPeriod"/>
            </a:pPr>
            <a:r>
              <a:rPr lang="fr-FR" sz="2000" dirty="0"/>
              <a:t>Une de ses œuvres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Goudy Stout" pitchFamily="18" charset="0"/>
              </a:rPr>
              <a:t>Sa biographie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700808"/>
            <a:ext cx="8229600" cy="4176464"/>
          </a:xfrm>
        </p:spPr>
        <p:txBody>
          <a:bodyPr>
            <a:noAutofit/>
          </a:bodyPr>
          <a:lstStyle/>
          <a:p>
            <a:r>
              <a:rPr lang="fr-FR" sz="2000" dirty="0"/>
              <a:t>1897-1982</a:t>
            </a:r>
          </a:p>
          <a:p>
            <a:r>
              <a:rPr lang="fr-FR" sz="2000" dirty="0"/>
              <a:t>Poète et romancier français</a:t>
            </a:r>
          </a:p>
          <a:p>
            <a:r>
              <a:rPr lang="fr-FR" sz="2000" dirty="0"/>
              <a:t>Surréalisme</a:t>
            </a:r>
          </a:p>
          <a:p>
            <a:r>
              <a:rPr lang="fr-FR" sz="2000" dirty="0"/>
              <a:t>Artiste engagé</a:t>
            </a:r>
          </a:p>
          <a:p>
            <a:r>
              <a:rPr lang="fr-FR" sz="2000" dirty="0"/>
              <a:t>Première Guerre mondiale : part au front des Ardennes en tant que médecin auxiliaire (Croix de Guerre)</a:t>
            </a:r>
          </a:p>
          <a:p>
            <a:r>
              <a:rPr lang="fr-FR" sz="2000" dirty="0"/>
              <a:t>Seconde Guerre mondiale : s’implique dans la Résistance, publie le journal «  La Drôme en Armes » et crée le « Comité National des Ecrivains pour la Zone Sud »</a:t>
            </a:r>
          </a:p>
          <a:p>
            <a:r>
              <a:rPr lang="fr-FR" sz="2000" dirty="0"/>
              <a:t>Marié à Elsa Triolet</a:t>
            </a:r>
          </a:p>
          <a:p>
            <a:r>
              <a:rPr lang="fr-FR" sz="2000" dirty="0"/>
              <a:t>Engagement dans le parti communiste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Goudy Stout" pitchFamily="18" charset="0"/>
              </a:rPr>
              <a:t>Sa maison de campagne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000" dirty="0"/>
              <a:t>Moulin de Villeneuve, 78730 St Arnoult en Yvelines</a:t>
            </a:r>
          </a:p>
        </p:txBody>
      </p:sp>
      <p:pic>
        <p:nvPicPr>
          <p:cNvPr id="2050" name="Picture 2" descr="Résultat de recherche d'images pour &quot;maison aragon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276872"/>
            <a:ext cx="6317889" cy="42157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Goudy Stout" pitchFamily="18" charset="0"/>
              </a:rPr>
              <a:t>Une de ses œuvres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95536" y="1988840"/>
          <a:ext cx="8280920" cy="4663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40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92488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Tes yeux sont si profonds qu'en me penchant pour boire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J'ai vu tous les soleils y venir se mirer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S'y jeter à mourir tous les désespérés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Tes yeux sont si profonds que j'y perds la mémoire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À l'ombre des oiseaux c'est l'océan troublé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Puis le beau temps soudain se lève et tes yeux changent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L'été taille la nue au tablier des anges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Le ciel n'est jamais bleu comme il l'est sur les blés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Les vents chassent en vain les chagrins de l'azur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Tes yeux plus clairs que lui lorsqu'une larme y luit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Tes yeux rendent jaloux le ciel d'après la pluie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Le verre n'est jamais si bleu qu'à sa brisure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Mère des Sept douleurs ô lumière mouillée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Sept glaives ont percé le prisme des couleurs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Le jour est plus poignant qui point entre les pleurs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L'iris troué de noir plus bleu d'être endeuillé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Tes yeux dans le malheur ouvrent la double brèche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Par où se reproduit le miracle des Rois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Lorsque le cœur battant ils virent tous les trois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Le manteau de Marie accroché dans la crèche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Une bouche suffit au mois de Mai des mots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Pour toutes les chansons et pour tous les hélas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Trop peu d'un firmament pour des millions d'astres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Il leur fallait tes yeux et leurs secrets gémeaux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L'enfant accaparé par les belles images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Écarquille les siens moins démesurément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Quand tu fais les grands yeux je ne sais si tu mens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On dirait que l'averse ouvre des fleurs sauvages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Cachent-ils des éclairs dans cette lavande où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Des insectes défont leurs amours violentes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Je suis pris au filet des étoiles filantes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Comme un marin qui meurt en mer en plein mois d'août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J'ai retiré ce radium de la pechblende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Et j'ai brûlé mes doigts à ce feu défendu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Ô paradis cent fois retrouvé reperdu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Tes yeux sont mon Pérou ma Golconde mes Indes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Il advint qu'un beau soir l'univers se brisa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Sur des récifs que les naufrageurs enflammèrent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Moi je voyais briller au-dessus de la mer 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Les yeux d'Elsa les yeux d'Elsa les yeux d'Elsa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67544" y="1340768"/>
            <a:ext cx="6552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Extrait du recueil « Les yeux d’Elsa », Aragon, 1942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103</Words>
  <Application>Microsoft Office PowerPoint</Application>
  <PresentationFormat>Affichage à l'écran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Goudy Stout</vt:lpstr>
      <vt:lpstr>Thème Office</vt:lpstr>
      <vt:lpstr>Exposé sur Louis Aragon</vt:lpstr>
      <vt:lpstr>Sommaire</vt:lpstr>
      <vt:lpstr>Sa biographie</vt:lpstr>
      <vt:lpstr>Sa maison de campagne</vt:lpstr>
      <vt:lpstr>Une de ses œuvres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Exposé sur Louis Aragon</dc:title>
  <dc:creator>morgane</dc:creator>
  <cp:lastModifiedBy>Celine de Reynal</cp:lastModifiedBy>
  <cp:revision>9</cp:revision>
  <dcterms:created xsi:type="dcterms:W3CDTF">2017-03-19T15:26:19Z</dcterms:created>
  <dcterms:modified xsi:type="dcterms:W3CDTF">2017-03-24T17:53:53Z</dcterms:modified>
</cp:coreProperties>
</file>