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705" autoAdjust="0"/>
  </p:normalViewPr>
  <p:slideViewPr>
    <p:cSldViewPr>
      <p:cViewPr varScale="1">
        <p:scale>
          <a:sx n="87" d="100"/>
          <a:sy n="87" d="100"/>
        </p:scale>
        <p:origin x="-137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B3CD-65BF-4DA8-8519-E21CB16B164F}" type="datetime2">
              <a:rPr lang="en-US"/>
              <a:pPr>
                <a:defRPr/>
              </a:pPr>
              <a:t>Tuesday, November 15,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60B6-ED00-407A-93DE-2C7F9045691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AAEB-D997-4E41-ADF7-A3508F2E461C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C90D-2706-4369-93FE-1F2B3C937E3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23C9-FC13-4654-BFA4-4695EF621FE9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2468-616D-4BC3-85BB-C6242EC5057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4233-8A28-4B1F-BF57-279417CEE2A4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7842-189C-4280-B255-99B2A5A3CD8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8DD6-CB4E-4D78-A09B-B65C5015756E}" type="datetime2">
              <a:rPr lang="en-US"/>
              <a:pPr>
                <a:defRPr/>
              </a:pPr>
              <a:t>Tuesday, November 15,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F836-1E54-4C2F-9B01-A6F6AC42365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6BED-F090-4D72-8D04-33856314EC9A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9AAD-68C3-47E2-A2C1-B6F03354704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226B-54F9-405E-906C-6E30D38DFB61}" type="datetime2">
              <a:rPr lang="en-US"/>
              <a:pPr>
                <a:defRPr/>
              </a:pPr>
              <a:t>Tuesday, November 15, 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190B-4373-44A0-80AA-2C814A9CB4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87F7-650D-4843-8105-EBD84EB72AAC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8F4C-2983-4BD5-99C0-B73D362F025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76FC-C830-43AC-A487-1987A96DA3D7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90D0-7643-4C9F-9581-22D35474E05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6698-FE7E-4FAB-A10D-A2AE287C62FF}" type="datetime2">
              <a:rPr lang="en-US"/>
              <a:pPr>
                <a:defRPr/>
              </a:pPr>
              <a:t>Tuesday, November 15, 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57F0-F866-461D-9D91-EE501E3776B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B0BD-E179-46CA-859D-351C5766BFBC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F2DD-9CC2-44A8-A8A5-ED939006B0B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C54CC-4BD2-4DF5-BA86-953EDE455958}" type="datetime2">
              <a:rPr lang="en-US"/>
              <a:pPr>
                <a:defRPr/>
              </a:pPr>
              <a:t>Tuesday, November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CF5AE-C83B-4B6B-B49B-B68EF1A1EE0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1" r:id="rId2"/>
    <p:sldLayoutId id="2147484129" r:id="rId3"/>
    <p:sldLayoutId id="2147484122" r:id="rId4"/>
    <p:sldLayoutId id="2147484130" r:id="rId5"/>
    <p:sldLayoutId id="2147484123" r:id="rId6"/>
    <p:sldLayoutId id="2147484124" r:id="rId7"/>
    <p:sldLayoutId id="2147484131" r:id="rId8"/>
    <p:sldLayoutId id="2147484125" r:id="rId9"/>
    <p:sldLayoutId id="2147484126" r:id="rId10"/>
    <p:sldLayoutId id="214748412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-juan.net/francais/france/lf17m2f1.htmdes_Champs" TargetMode="External"/><Relationship Id="rId2" Type="http://schemas.openxmlformats.org/officeDocument/2006/relationships/hyperlink" Target="https://fr.wikipedia.org/wiki/Port-Royal_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fox.free.fr/old_renardweb/histoire/une/jansenism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300"/>
            <a:ext cx="91440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fr-FR" dirty="0" smtClean="0"/>
              <a:t>Port-Royal </a:t>
            </a:r>
            <a:r>
              <a:rPr lang="fr-FR" dirty="0"/>
              <a:t>d</a:t>
            </a:r>
            <a:r>
              <a:rPr lang="fr-FR" dirty="0" smtClean="0"/>
              <a:t>es Champs et </a:t>
            </a:r>
            <a:r>
              <a:rPr lang="fr-FR" dirty="0"/>
              <a:t>l</a:t>
            </a:r>
            <a:r>
              <a:rPr lang="fr-FR" dirty="0" smtClean="0"/>
              <a:t>e                                         Jansénisme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321175"/>
          </a:xfrm>
        </p:spPr>
        <p:txBody>
          <a:bodyPr>
            <a:normAutofit/>
          </a:bodyPr>
          <a:lstStyle/>
          <a:p>
            <a:endParaRPr lang="fr-FR" smtClean="0"/>
          </a:p>
          <a:p>
            <a:pPr>
              <a:buFont typeface="Arial" charset="0"/>
              <a:buAutoNum type="arabicParenR"/>
            </a:pPr>
            <a:r>
              <a:rPr lang="fr-FR" smtClean="0"/>
              <a:t>Introduction</a:t>
            </a:r>
          </a:p>
          <a:p>
            <a:pPr>
              <a:buFont typeface="Arial" charset="0"/>
              <a:buAutoNum type="arabicParenR"/>
            </a:pPr>
            <a:endParaRPr lang="fr-FR" smtClean="0"/>
          </a:p>
          <a:p>
            <a:pPr>
              <a:buFont typeface="Arial" charset="0"/>
              <a:buAutoNum type="arabicParenR"/>
            </a:pPr>
            <a:r>
              <a:rPr lang="fr-FR" smtClean="0"/>
              <a:t>L’abbaye</a:t>
            </a:r>
          </a:p>
          <a:p>
            <a:pPr>
              <a:buFont typeface="Arial" charset="0"/>
              <a:buAutoNum type="arabicParenR"/>
            </a:pPr>
            <a:endParaRPr lang="fr-FR" smtClean="0"/>
          </a:p>
          <a:p>
            <a:pPr>
              <a:buFont typeface="Arial" charset="0"/>
              <a:buAutoNum type="arabicParenR"/>
            </a:pPr>
            <a:r>
              <a:rPr lang="fr-FR" smtClean="0"/>
              <a:t>Le Jansénisme </a:t>
            </a:r>
          </a:p>
          <a:p>
            <a:pPr>
              <a:buFont typeface="Arial" charset="0"/>
              <a:buAutoNum type="arabicParenR"/>
            </a:pPr>
            <a:endParaRPr lang="fr-FR" smtClean="0"/>
          </a:p>
          <a:p>
            <a:pPr>
              <a:buFont typeface="Arial" charset="0"/>
              <a:buAutoNum type="arabicParenR"/>
            </a:pPr>
            <a:r>
              <a:rPr lang="fr-FR" smtClean="0"/>
              <a:t>La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L’abbaye est fondée au début du 13eme siècle.</a:t>
            </a:r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Située au Sud-Ouest de Versailles.</a:t>
            </a:r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C’est le principal foyer du Jansénisme en France.</a:t>
            </a:r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Elle fut rasée en au début du 18eme siècle.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L’abbaye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Fondée en 1204 par Mathilde de Garlande.</a:t>
            </a:r>
          </a:p>
          <a:p>
            <a:r>
              <a:rPr lang="fr-FR" smtClean="0"/>
              <a:t>Située au Sud-Ouest de Paris isolée dans une forêt.</a:t>
            </a:r>
          </a:p>
          <a:p>
            <a:r>
              <a:rPr lang="fr-FR" smtClean="0"/>
              <a:t>L’une des plus puissantes abbayes du bassin parisien.</a:t>
            </a:r>
          </a:p>
          <a:p>
            <a:r>
              <a:rPr lang="fr-FR" smtClean="0"/>
              <a:t>Créée comme une extension féminine des Vaux de Cernay.</a:t>
            </a:r>
          </a:p>
          <a:p>
            <a:r>
              <a:rPr lang="fr-FR" smtClean="0"/>
              <a:t>Difficultés à la fin du Moyen Age et à la Renaissance.</a:t>
            </a:r>
          </a:p>
          <a:p>
            <a:endParaRPr lang="fr-FR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005263"/>
            <a:ext cx="3521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L’abbaye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513" y="1484313"/>
            <a:ext cx="8229600" cy="4876800"/>
          </a:xfrm>
        </p:spPr>
        <p:txBody>
          <a:bodyPr/>
          <a:lstStyle/>
          <a:p>
            <a:pPr algn="just"/>
            <a:r>
              <a:rPr lang="fr-FR" smtClean="0"/>
              <a:t>Les religieuses désertent l’abbaye.</a:t>
            </a:r>
          </a:p>
          <a:p>
            <a:pPr algn="just"/>
            <a:r>
              <a:rPr lang="fr-FR" smtClean="0"/>
              <a:t>Devient un lieu de réformes catholiques.</a:t>
            </a:r>
          </a:p>
          <a:p>
            <a:pPr algn="just"/>
            <a:r>
              <a:rPr lang="fr-FR" smtClean="0"/>
              <a:t>Principal foyer de la pensée janséniste en France.</a:t>
            </a:r>
          </a:p>
          <a:p>
            <a:pPr algn="just"/>
            <a:r>
              <a:rPr lang="fr-FR" smtClean="0"/>
              <a:t>Lieu de contestations politiques et religieuses.</a:t>
            </a:r>
          </a:p>
          <a:p>
            <a:pPr algn="just"/>
            <a:r>
              <a:rPr lang="fr-FR" smtClean="0"/>
              <a:t>Rasée en 1712 sur ordre du Conseil d'État. </a:t>
            </a:r>
          </a:p>
          <a:p>
            <a:pPr algn="just"/>
            <a:r>
              <a:rPr lang="fr-FR" smtClean="0"/>
              <a:t>Elle est maintenant un musée.</a:t>
            </a:r>
          </a:p>
          <a:p>
            <a:endParaRPr lang="fr-FR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4149725"/>
            <a:ext cx="43561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Jansénisme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158162" cy="26638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2200" smtClean="0"/>
              <a:t>Mouvement religieux, politique, et philosophique.</a:t>
            </a:r>
          </a:p>
          <a:p>
            <a:pPr algn="just">
              <a:lnSpc>
                <a:spcPct val="90000"/>
              </a:lnSpc>
            </a:pPr>
            <a:r>
              <a:rPr lang="fr-FR" sz="2200" smtClean="0"/>
              <a:t>Au 17ème siècle et 18ème siècle. </a:t>
            </a:r>
          </a:p>
          <a:p>
            <a:pPr algn="just">
              <a:lnSpc>
                <a:spcPct val="90000"/>
              </a:lnSpc>
            </a:pPr>
            <a:r>
              <a:rPr lang="fr-FR" sz="2200" smtClean="0"/>
              <a:t>C’est une doctrine théologique.</a:t>
            </a:r>
          </a:p>
          <a:p>
            <a:pPr algn="just">
              <a:lnSpc>
                <a:spcPct val="90000"/>
              </a:lnSpc>
            </a:pPr>
            <a:r>
              <a:rPr lang="fr-FR" sz="2200" smtClean="0"/>
              <a:t>Il est défini par</a:t>
            </a:r>
          </a:p>
          <a:p>
            <a:pPr lvl="1" algn="just">
              <a:lnSpc>
                <a:spcPct val="90000"/>
              </a:lnSpc>
            </a:pPr>
            <a:r>
              <a:rPr lang="fr-FR" sz="1900" smtClean="0"/>
              <a:t>Une rigueur morale extrême.</a:t>
            </a:r>
          </a:p>
          <a:p>
            <a:pPr lvl="1" algn="just">
              <a:lnSpc>
                <a:spcPct val="90000"/>
              </a:lnSpc>
            </a:pPr>
            <a:r>
              <a:rPr lang="fr-FR" sz="1900" smtClean="0"/>
              <a:t>Une doctrine erronée sur la grâce (le pardon).</a:t>
            </a:r>
          </a:p>
          <a:p>
            <a:pPr lvl="1" algn="just">
              <a:lnSpc>
                <a:spcPct val="90000"/>
              </a:lnSpc>
            </a:pPr>
            <a:r>
              <a:rPr lang="fr-FR" sz="1900" smtClean="0"/>
              <a:t>Une valeur exclusive accordée à l'écriture, aux Pères de l'Église.</a:t>
            </a:r>
          </a:p>
          <a:p>
            <a:pPr lvl="1">
              <a:lnSpc>
                <a:spcPct val="90000"/>
              </a:lnSpc>
            </a:pPr>
            <a:endParaRPr lang="fr-FR" sz="1900" smtClean="0"/>
          </a:p>
          <a:p>
            <a:pPr lvl="1">
              <a:lnSpc>
                <a:spcPct val="90000"/>
              </a:lnSpc>
            </a:pPr>
            <a:endParaRPr lang="fr-FR" sz="19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149725"/>
            <a:ext cx="173513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Jansénisme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mtClean="0"/>
              <a:t>Antoine Arnauld: Théologien, chef du parti janséniste. Exclu de la Sorbonne en 1656, il se retirera à Port-Royal.</a:t>
            </a:r>
          </a:p>
          <a:p>
            <a:pPr algn="just"/>
            <a:endParaRPr lang="fr-FR" smtClean="0"/>
          </a:p>
          <a:p>
            <a:pPr algn="just"/>
            <a:r>
              <a:rPr lang="fr-FR" smtClean="0"/>
              <a:t>Blaise Pascal : Philosophe, savant et apologiste de la foi chrétienne. Il prend parti pour les Jansénistes contre les Jésuites.</a:t>
            </a:r>
          </a:p>
          <a:p>
            <a:pPr algn="just"/>
            <a:endParaRPr lang="fr-FR" smtClean="0"/>
          </a:p>
          <a:p>
            <a:pPr algn="just">
              <a:buFont typeface="Arial" charset="0"/>
              <a:buNone/>
            </a:pPr>
            <a:r>
              <a:rPr lang="fr-FR" smtClean="0"/>
              <a:t> 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668713"/>
            <a:ext cx="26400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fr-FR" smtClean="0"/>
              <a:t>C’était une grande abbaye considérée comme une extension féminine des Vaux de Cernay qui a ensuite été le principal foyer de la pensée janséniste en France, puis un musée. </a:t>
            </a:r>
          </a:p>
          <a:p>
            <a:pPr marL="0" indent="0" algn="just">
              <a:buFont typeface="Arial" charset="0"/>
              <a:buNone/>
            </a:pPr>
            <a:endParaRPr lang="fr-FR" smtClean="0"/>
          </a:p>
          <a:p>
            <a:pPr marL="0" indent="0" algn="just">
              <a:buFont typeface="Arial" charset="0"/>
              <a:buNone/>
            </a:pPr>
            <a:r>
              <a:rPr lang="fr-FR" smtClean="0"/>
              <a:t>Le Jansénisme est un courant religieux, ardent et austère, principalement au XVIIe siècle.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source</a:t>
            </a:r>
            <a:endParaRPr lang="fr-FR" dirty="0"/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>
                <a:hlinkClick r:id="rId2"/>
              </a:rPr>
              <a:t>https://fr.wikipedia.org/wiki/Port-Royal_</a:t>
            </a:r>
            <a:endParaRPr lang="fr-FR" smtClean="0"/>
          </a:p>
          <a:p>
            <a:r>
              <a:rPr lang="fr-FR" smtClean="0">
                <a:hlinkClick r:id="rId3"/>
              </a:rPr>
              <a:t>http://www.don-juan.net/francais/france/lf17m2f1.htmdes_Champs#La_controverse_jans.C3.A9niste</a:t>
            </a:r>
            <a:endParaRPr lang="fr-FR" smtClean="0"/>
          </a:p>
          <a:p>
            <a:r>
              <a:rPr lang="fr-FR" smtClean="0">
                <a:hlinkClick r:id="rId4"/>
              </a:rPr>
              <a:t>http://docfox.free.fr/old_renardweb/histoire/une/jansenisme.htm</a:t>
            </a:r>
            <a:endParaRPr lang="fr-FR" smtClean="0"/>
          </a:p>
          <a:p>
            <a:r>
              <a:rPr lang="fr-FR" smtClean="0"/>
              <a:t>https://www.port-royal-des-champs.eu/histoire.html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4705</TotalTime>
  <Words>260</Words>
  <Application>Microsoft Office PowerPoint</Application>
  <PresentationFormat>Affichage à l'écran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Clarté</vt:lpstr>
      <vt:lpstr>Clarté</vt:lpstr>
      <vt:lpstr>Clarté</vt:lpstr>
      <vt:lpstr>Clarté</vt:lpstr>
      <vt:lpstr>Clarté</vt:lpstr>
      <vt:lpstr>Port-Royal des Champs et le                                         Jansénisme</vt:lpstr>
      <vt:lpstr>INTRODUCTION </vt:lpstr>
      <vt:lpstr>L’abbaye</vt:lpstr>
      <vt:lpstr>L’abbaye</vt:lpstr>
      <vt:lpstr>Le Jansénisme </vt:lpstr>
      <vt:lpstr>Le Jansénisme </vt:lpstr>
      <vt:lpstr>Conclusion</vt:lpstr>
      <vt:lpstr>source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Ordinateur Bureau</cp:lastModifiedBy>
  <cp:revision>38</cp:revision>
  <dcterms:created xsi:type="dcterms:W3CDTF">2016-11-01T08:38:49Z</dcterms:created>
  <dcterms:modified xsi:type="dcterms:W3CDTF">2016-11-15T16:41:20Z</dcterms:modified>
</cp:coreProperties>
</file>