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4" r:id="rId3"/>
  </p:sldMasterIdLst>
  <p:sldIdLst>
    <p:sldId id="256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7559675" cy="106918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051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rIns="0" anchor="ctr"/>
          <a:lstStyle/>
          <a:p>
            <a:endParaRPr lang="fr-FR"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4228200"/>
            <a:ext cx="822924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rIns="0" anchor="ctr"/>
          <a:lstStyle/>
          <a:p>
            <a:endParaRPr lang="fr-FR"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674240" y="4228200"/>
            <a:ext cx="401580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4228200"/>
            <a:ext cx="401580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0863" y="1935163"/>
            <a:ext cx="5500687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4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0863" y="1935163"/>
            <a:ext cx="5500687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rIns="0" anchor="ctr"/>
          <a:lstStyle/>
          <a:p>
            <a:endParaRPr lang="fr-FR"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tIns="0" anchor="ctr"/>
          <a:lstStyle/>
          <a:p>
            <a:endParaRPr lang="fr-FR"/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tIns="0" anchor="ctr"/>
          <a:lstStyle/>
          <a:p>
            <a:endParaRPr lang="fr-FR"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tIns="0" anchor="ctr"/>
          <a:lstStyle/>
          <a:p>
            <a:endParaRPr lang="fr-FR"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43887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43887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tIns="0" anchor="ctr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457200" y="70416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tIns="0" anchor="ctr"/>
          <a:lstStyle/>
          <a:p>
            <a:endParaRPr lang="fr-FR"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20934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4228200"/>
            <a:ext cx="4015800" cy="20934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43887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rIns="0" anchor="ctr"/>
          <a:lstStyle/>
          <a:p>
            <a:endParaRPr lang="fr-FR"/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anchor="ctr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tIns="0" anchor="ctr"/>
          <a:lstStyle/>
          <a:p>
            <a:endParaRPr lang="fr-FR"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43887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20934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4228200"/>
            <a:ext cx="4015800" cy="20934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tIns="0" anchor="ctr"/>
          <a:lstStyle/>
          <a:p>
            <a:endParaRPr lang="fr-FR"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20934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20934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4228200"/>
            <a:ext cx="8229240" cy="20934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tIns="0" anchor="ctr"/>
          <a:lstStyle/>
          <a:p>
            <a:endParaRPr lang="fr-FR"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20934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4228200"/>
            <a:ext cx="8229240" cy="20934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tIns="0" anchor="ctr"/>
          <a:lstStyle/>
          <a:p>
            <a:endParaRPr lang="fr-FR"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20934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20934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674240" y="4228200"/>
            <a:ext cx="4015800" cy="20934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57200" y="4228200"/>
            <a:ext cx="4015800" cy="20934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8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0863" y="1935163"/>
            <a:ext cx="5500687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8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0863" y="1935163"/>
            <a:ext cx="5500687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tIns="0" anchor="ctr"/>
          <a:lstStyle/>
          <a:p>
            <a:endParaRPr lang="fr-FR"/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tIns="0" anchor="ctr"/>
          <a:lstStyle/>
          <a:p>
            <a:endParaRPr lang="fr-FR"/>
          </a:p>
        </p:txBody>
      </p:sp>
      <p:sp>
        <p:nvSpPr>
          <p:cNvPr id="96" name="PlaceHolder 2"/>
          <p:cNvSpPr>
            <a:spLocks noGrp="1"/>
          </p:cNvSpPr>
          <p:nvPr>
            <p:ph type="subTitle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 anchor="ctr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tIns="0" anchor="ctr"/>
          <a:lstStyle/>
          <a:p>
            <a:endParaRPr lang="fr-FR"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tIns="0" anchor="ctr"/>
          <a:lstStyle/>
          <a:p>
            <a:endParaRPr lang="fr-FR"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438876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438876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tIns="0" anchor="ctr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rIns="0" anchor="ctr"/>
          <a:lstStyle/>
          <a:p>
            <a:endParaRPr lang="fr-FR"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subTitle"/>
          </p:nvPr>
        </p:nvSpPr>
        <p:spPr>
          <a:xfrm>
            <a:off x="457200" y="704160"/>
            <a:ext cx="8229240" cy="5297760"/>
          </a:xfrm>
          <a:prstGeom prst="rect">
            <a:avLst/>
          </a:prstGeom>
        </p:spPr>
        <p:txBody>
          <a:bodyPr anchor="ctr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tIns="0" anchor="ctr"/>
          <a:lstStyle/>
          <a:p>
            <a:endParaRPr lang="fr-FR"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57200" y="4228200"/>
            <a:ext cx="401580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438876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tIns="0" anchor="ctr"/>
          <a:lstStyle/>
          <a:p>
            <a:endParaRPr lang="fr-FR"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438876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674240" y="4228200"/>
            <a:ext cx="401580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tIns="0" anchor="ctr"/>
          <a:lstStyle/>
          <a:p>
            <a:endParaRPr lang="fr-FR"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57200" y="4228200"/>
            <a:ext cx="822924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tIns="0" anchor="ctr"/>
          <a:lstStyle/>
          <a:p>
            <a:endParaRPr lang="fr-FR"/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57200" y="4228200"/>
            <a:ext cx="822924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tIns="0" anchor="ctr"/>
          <a:lstStyle/>
          <a:p>
            <a:endParaRPr lang="fr-FR"/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4674240" y="4228200"/>
            <a:ext cx="401580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457200" y="4228200"/>
            <a:ext cx="401580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1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0863" y="1935163"/>
            <a:ext cx="5500687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1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0863" y="1935163"/>
            <a:ext cx="5500687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tIns="0" anchor="ctr"/>
          <a:lstStyle/>
          <a:p>
            <a:endParaRPr lang="fr-FR"/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457200" y="1935360"/>
            <a:ext cx="8229240" cy="438876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rIns="0" anchor="ctr"/>
          <a:lstStyle/>
          <a:p>
            <a:endParaRPr lang="fr-FR"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438876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438876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rIns="0" anchor="ctr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704160"/>
            <a:ext cx="8229240" cy="5297760"/>
          </a:xfrm>
          <a:prstGeom prst="rect">
            <a:avLst/>
          </a:prstGeom>
        </p:spPr>
        <p:txBody>
          <a:bodyPr anchor="ctr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rIns="0" anchor="ctr"/>
          <a:lstStyle/>
          <a:p>
            <a:endParaRPr lang="fr-FR"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7200" y="4228200"/>
            <a:ext cx="401580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438876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rIns="0" anchor="ctr"/>
          <a:lstStyle/>
          <a:p>
            <a:endParaRPr lang="fr-FR"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438876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4240" y="4228200"/>
            <a:ext cx="401580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704160"/>
            <a:ext cx="8229240" cy="1142640"/>
          </a:xfrm>
          <a:prstGeom prst="rect">
            <a:avLst/>
          </a:prstGeom>
        </p:spPr>
        <p:txBody>
          <a:bodyPr rIns="0" anchor="ctr"/>
          <a:lstStyle/>
          <a:p>
            <a:endParaRPr lang="fr-FR"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935360"/>
            <a:ext cx="401580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935360"/>
            <a:ext cx="401580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4228200"/>
            <a:ext cx="8229240" cy="209340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-9525" y="-7938"/>
            <a:ext cx="9163050" cy="1041401"/>
          </a:xfrm>
          <a:custGeom>
            <a:avLst/>
            <a:gdLst/>
            <a:ahLst/>
            <a:cxn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ustomShape 2"/>
          <p:cNvSpPr/>
          <p:nvPr/>
        </p:nvSpPr>
        <p:spPr>
          <a:xfrm>
            <a:off x="4381500" y="-7938"/>
            <a:ext cx="4762500" cy="638176"/>
          </a:xfrm>
          <a:custGeom>
            <a:avLst/>
            <a:gdLst/>
            <a:ahLst/>
            <a:cxn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162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 rot="21435600">
            <a:off x="-19050" y="201613"/>
            <a:ext cx="9163050" cy="649287"/>
          </a:xfrm>
          <a:custGeom>
            <a:avLst/>
            <a:gdLst/>
            <a:ahLst/>
            <a:cxnLst/>
            <a:rect l="l" t="t" r="r" b="b"/>
            <a:pathLst>
              <a:path w="5772" h="1055">
                <a:moveTo>
                  <a:pt x="0" y="966"/>
                </a:moveTo>
                <a:cubicBezTo>
                  <a:pt x="282" y="738"/>
                  <a:pt x="923" y="275"/>
                  <a:pt x="1608" y="282"/>
                </a:cubicBezTo>
                <a:cubicBezTo>
                  <a:pt x="2293" y="289"/>
                  <a:pt x="3416" y="1055"/>
                  <a:pt x="4110" y="1008"/>
                </a:cubicBezTo>
                <a:cubicBezTo>
                  <a:pt x="4804" y="961"/>
                  <a:pt x="5426" y="210"/>
                  <a:pt x="5772" y="0"/>
                </a:cubicBezTo>
              </a:path>
            </a:pathLst>
          </a:custGeom>
          <a:noFill/>
          <a:ln w="10800">
            <a:solidFill>
              <a:srgbClr val="09B7B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 rot="21435600">
            <a:off x="-14288" y="274638"/>
            <a:ext cx="9175751" cy="530225"/>
          </a:xfrm>
          <a:custGeom>
            <a:avLst/>
            <a:gdLst/>
            <a:ahLst/>
            <a:cxnLst/>
            <a:rect l="l" t="t" r="r" b="b"/>
            <a:pathLst>
              <a:path w="5766" h="854">
                <a:moveTo>
                  <a:pt x="0" y="732"/>
                </a:moveTo>
                <a:cubicBezTo>
                  <a:pt x="273" y="647"/>
                  <a:pt x="951" y="214"/>
                  <a:pt x="1638" y="228"/>
                </a:cubicBezTo>
                <a:cubicBezTo>
                  <a:pt x="2325" y="242"/>
                  <a:pt x="3434" y="854"/>
                  <a:pt x="4122" y="816"/>
                </a:cubicBezTo>
                <a:cubicBezTo>
                  <a:pt x="4810" y="778"/>
                  <a:pt x="5424" y="170"/>
                  <a:pt x="5766" y="0"/>
                </a:cubicBezTo>
              </a:path>
            </a:pathLst>
          </a:custGeom>
          <a:noFill/>
          <a:ln w="9360">
            <a:solidFill>
              <a:srgbClr val="0F6FC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533400" y="1371600"/>
            <a:ext cx="7851775" cy="1828800"/>
          </a:xfrm>
          <a:prstGeom prst="rect">
            <a:avLst/>
          </a:prstGeom>
        </p:spPr>
        <p:txBody>
          <a:bodyPr lIns="0" tIns="0" rIns="18360" bIns="0" anchor="b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0" tIns="0" rIns="0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  <a:cs typeface="+mn-cs"/>
              </a:defRPr>
            </a:lvl1pPr>
          </a:lstStyle>
          <a:p>
            <a:pPr>
              <a:defRPr/>
            </a:pPr>
            <a:r>
              <a:rPr lang="fr-FR"/>
              <a:t>17/10/2016</a:t>
            </a:r>
            <a:endParaRPr lang="fr-FR" sz="14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lIns="0" tIns="0" rIns="0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2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PlaceHolder 8"/>
          <p:cNvSpPr>
            <a:spLocks noGrp="1"/>
          </p:cNvSpPr>
          <p:nvPr>
            <p:ph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lIns="0" tIns="0" rIns="0" bIns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D1EAED"/>
                </a:solidFill>
                <a:uFill>
                  <a:solidFill>
                    <a:srgbClr val="FFFFFF"/>
                  </a:solidFill>
                </a:uFill>
                <a:latin typeface="Constantia"/>
                <a:cs typeface="+mn-cs"/>
              </a:defRPr>
            </a:lvl1pPr>
          </a:lstStyle>
          <a:p>
            <a:pPr>
              <a:defRPr/>
            </a:pPr>
            <a:fld id="{B3281234-0FFD-4155-A55B-748FB2FF1E75}" type="slidenum">
              <a:rPr lang="fr-FR"/>
              <a:pPr>
                <a:defRPr/>
              </a:pPr>
              <a:t>‹N°›</a:t>
            </a:fld>
            <a:endParaRPr lang="fr-FR" sz="14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963"/>
            <a:ext cx="8229600" cy="397668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/>
              <a:t>Cliquez pour éditer le format du plan de texte</a:t>
            </a:r>
          </a:p>
          <a:p>
            <a:pPr lvl="1"/>
            <a:r>
              <a:rPr lang="fr-FR"/>
              <a:t>Second niveau de plan</a:t>
            </a:r>
          </a:p>
          <a:p>
            <a:pPr lvl="2"/>
            <a:r>
              <a:rPr lang="fr-FR"/>
              <a:t>Troisième niveau de plan</a:t>
            </a:r>
          </a:p>
          <a:p>
            <a:pPr lvl="3"/>
            <a:r>
              <a:rPr lang="fr-FR"/>
              <a:t>Quatrième niveau de plan</a:t>
            </a:r>
          </a:p>
          <a:p>
            <a:pPr lvl="4"/>
            <a:r>
              <a:rPr lang="fr-FR"/>
              <a:t>Cinquième niveau de plan</a:t>
            </a:r>
          </a:p>
          <a:p>
            <a:pPr lvl="5"/>
            <a:r>
              <a:rPr lang="fr-FR"/>
              <a:t>Sixième niveau de plan</a:t>
            </a:r>
          </a:p>
          <a:p>
            <a:pPr lvl="6"/>
            <a:r>
              <a:rPr lang="fr-FR"/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-9525" y="-7938"/>
            <a:ext cx="9163050" cy="1041401"/>
          </a:xfrm>
          <a:custGeom>
            <a:avLst/>
            <a:gdLst/>
            <a:ahLst/>
            <a:cxn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" name="CustomShape 2"/>
          <p:cNvSpPr/>
          <p:nvPr/>
        </p:nvSpPr>
        <p:spPr>
          <a:xfrm>
            <a:off x="4381500" y="-7938"/>
            <a:ext cx="4762500" cy="638176"/>
          </a:xfrm>
          <a:custGeom>
            <a:avLst/>
            <a:gdLst/>
            <a:ahLst/>
            <a:cxn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162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" name="CustomShape 3"/>
          <p:cNvSpPr/>
          <p:nvPr/>
        </p:nvSpPr>
        <p:spPr>
          <a:xfrm rot="21435600">
            <a:off x="-19050" y="201613"/>
            <a:ext cx="9163050" cy="649287"/>
          </a:xfrm>
          <a:custGeom>
            <a:avLst/>
            <a:gdLst/>
            <a:ahLst/>
            <a:cxnLst/>
            <a:rect l="l" t="t" r="r" b="b"/>
            <a:pathLst>
              <a:path w="5772" h="1055">
                <a:moveTo>
                  <a:pt x="0" y="966"/>
                </a:moveTo>
                <a:cubicBezTo>
                  <a:pt x="282" y="738"/>
                  <a:pt x="923" y="275"/>
                  <a:pt x="1608" y="282"/>
                </a:cubicBezTo>
                <a:cubicBezTo>
                  <a:pt x="2293" y="289"/>
                  <a:pt x="3416" y="1055"/>
                  <a:pt x="4110" y="1008"/>
                </a:cubicBezTo>
                <a:cubicBezTo>
                  <a:pt x="4804" y="961"/>
                  <a:pt x="5426" y="210"/>
                  <a:pt x="5772" y="0"/>
                </a:cubicBezTo>
              </a:path>
            </a:pathLst>
          </a:custGeom>
          <a:noFill/>
          <a:ln w="10800">
            <a:solidFill>
              <a:srgbClr val="09B7B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CustomShape 4"/>
          <p:cNvSpPr/>
          <p:nvPr/>
        </p:nvSpPr>
        <p:spPr>
          <a:xfrm rot="21435600">
            <a:off x="-14288" y="274638"/>
            <a:ext cx="9175751" cy="530225"/>
          </a:xfrm>
          <a:custGeom>
            <a:avLst/>
            <a:gdLst/>
            <a:ahLst/>
            <a:cxnLst/>
            <a:rect l="l" t="t" r="r" b="b"/>
            <a:pathLst>
              <a:path w="5766" h="854">
                <a:moveTo>
                  <a:pt x="0" y="732"/>
                </a:moveTo>
                <a:cubicBezTo>
                  <a:pt x="273" y="647"/>
                  <a:pt x="951" y="214"/>
                  <a:pt x="1638" y="228"/>
                </a:cubicBezTo>
                <a:cubicBezTo>
                  <a:pt x="2325" y="242"/>
                  <a:pt x="3434" y="854"/>
                  <a:pt x="4122" y="816"/>
                </a:cubicBezTo>
                <a:cubicBezTo>
                  <a:pt x="4810" y="778"/>
                  <a:pt x="5424" y="170"/>
                  <a:pt x="5766" y="0"/>
                </a:cubicBezTo>
              </a:path>
            </a:pathLst>
          </a:custGeom>
          <a:noFill/>
          <a:ln w="9360">
            <a:solidFill>
              <a:srgbClr val="0F6FC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PlaceHolder 5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1413"/>
          </a:xfrm>
          <a:prstGeom prst="rect">
            <a:avLst/>
          </a:prstGeom>
        </p:spPr>
        <p:txBody>
          <a:bodyPr lIns="0" tIns="45000" rIns="0" bIns="0" anchor="b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48" name="PlaceHolder 6"/>
          <p:cNvSpPr>
            <a:spLocks noGrp="1"/>
          </p:cNvSpPr>
          <p:nvPr>
            <p:ph type="body"/>
          </p:nvPr>
        </p:nvSpPr>
        <p:spPr>
          <a:xfrm>
            <a:off x="457200" y="1935163"/>
            <a:ext cx="8229600" cy="4389437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fr-FR"/>
              <a:t>Cliquez pour éditer le format du plan de texte</a:t>
            </a:r>
          </a:p>
          <a:p>
            <a:pPr lvl="1"/>
            <a:r>
              <a:rPr lang="fr-FR"/>
              <a:t>Second niveau de plan</a:t>
            </a:r>
          </a:p>
          <a:p>
            <a:pPr lvl="2"/>
            <a:r>
              <a:rPr lang="fr-FR"/>
              <a:t>Troisième niveau de plan</a:t>
            </a:r>
          </a:p>
          <a:p>
            <a:pPr lvl="3"/>
            <a:r>
              <a:rPr lang="fr-FR"/>
              <a:t>Quatrième niveau de plan</a:t>
            </a:r>
          </a:p>
          <a:p>
            <a:pPr lvl="4"/>
            <a:r>
              <a:rPr lang="fr-FR"/>
              <a:t>Cinquième niveau de plan</a:t>
            </a:r>
          </a:p>
          <a:p>
            <a:pPr lvl="5"/>
            <a:r>
              <a:rPr lang="fr-FR"/>
              <a:t>Sixième niveau de plan</a:t>
            </a:r>
          </a:p>
          <a:p>
            <a:r>
              <a:rPr lang="fr-FR"/>
              <a:t>Septième niveau de planCliquez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9" name="PlaceHolder 7"/>
          <p:cNvSpPr>
            <a:spLocks noGrp="1"/>
          </p:cNvSpPr>
          <p:nvPr>
            <p:ph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0" tIns="0" rIns="0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035C75"/>
                </a:solidFill>
                <a:uFill>
                  <a:solidFill>
                    <a:srgbClr val="FFFFFF"/>
                  </a:solidFill>
                </a:uFill>
                <a:latin typeface="Constantia"/>
                <a:cs typeface="+mn-cs"/>
              </a:defRPr>
            </a:lvl1pPr>
          </a:lstStyle>
          <a:p>
            <a:pPr>
              <a:defRPr/>
            </a:pPr>
            <a:r>
              <a:rPr lang="fr-FR"/>
              <a:t>17/10/2016</a:t>
            </a:r>
            <a:endParaRPr lang="fr-FR" sz="14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0" name="PlaceHolder 8"/>
          <p:cNvSpPr>
            <a:spLocks noGrp="1"/>
          </p:cNvSpPr>
          <p:nvPr>
            <p:ph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lIns="0" tIns="0" rIns="0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2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" name="PlaceHolder 9"/>
          <p:cNvSpPr>
            <a:spLocks noGrp="1"/>
          </p:cNvSpPr>
          <p:nvPr>
            <p:ph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lIns="0" tIns="0" rIns="0" bIns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035C75"/>
                </a:solidFill>
                <a:uFill>
                  <a:solidFill>
                    <a:srgbClr val="FFFFFF"/>
                  </a:solidFill>
                </a:uFill>
                <a:latin typeface="Constantia"/>
                <a:cs typeface="+mn-cs"/>
              </a:defRPr>
            </a:lvl1pPr>
          </a:lstStyle>
          <a:p>
            <a:pPr>
              <a:defRPr/>
            </a:pPr>
            <a:fld id="{7FCEDF14-AD44-4B0E-ACAF-D58D836B27F1}" type="slidenum">
              <a:rPr lang="fr-FR"/>
              <a:pPr>
                <a:defRPr/>
              </a:pPr>
              <a:t>‹N°›</a:t>
            </a:fld>
            <a:endParaRPr lang="fr-FR" sz="1400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-9525" y="-7938"/>
            <a:ext cx="9163050" cy="1041401"/>
          </a:xfrm>
          <a:custGeom>
            <a:avLst/>
            <a:gdLst/>
            <a:ahLst/>
            <a:cxnLst/>
            <a:rect l="l" t="t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CustomShape 2"/>
          <p:cNvSpPr/>
          <p:nvPr/>
        </p:nvSpPr>
        <p:spPr>
          <a:xfrm>
            <a:off x="4381500" y="-7938"/>
            <a:ext cx="4762500" cy="638176"/>
          </a:xfrm>
          <a:custGeom>
            <a:avLst/>
            <a:gdLst/>
            <a:ahLst/>
            <a:cxnLst/>
            <a:rect l="l" t="t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162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8" name="CustomShape 3"/>
          <p:cNvSpPr/>
          <p:nvPr/>
        </p:nvSpPr>
        <p:spPr>
          <a:xfrm rot="21435600">
            <a:off x="-19050" y="201613"/>
            <a:ext cx="9163050" cy="649287"/>
          </a:xfrm>
          <a:custGeom>
            <a:avLst/>
            <a:gdLst/>
            <a:ahLst/>
            <a:cxnLst/>
            <a:rect l="l" t="t" r="r" b="b"/>
            <a:pathLst>
              <a:path w="5772" h="1055">
                <a:moveTo>
                  <a:pt x="0" y="966"/>
                </a:moveTo>
                <a:cubicBezTo>
                  <a:pt x="282" y="738"/>
                  <a:pt x="923" y="275"/>
                  <a:pt x="1608" y="282"/>
                </a:cubicBezTo>
                <a:cubicBezTo>
                  <a:pt x="2293" y="289"/>
                  <a:pt x="3416" y="1055"/>
                  <a:pt x="4110" y="1008"/>
                </a:cubicBezTo>
                <a:cubicBezTo>
                  <a:pt x="4804" y="961"/>
                  <a:pt x="5426" y="210"/>
                  <a:pt x="5772" y="0"/>
                </a:cubicBezTo>
              </a:path>
            </a:pathLst>
          </a:custGeom>
          <a:noFill/>
          <a:ln w="10800">
            <a:solidFill>
              <a:srgbClr val="09B7B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" name="CustomShape 4"/>
          <p:cNvSpPr/>
          <p:nvPr/>
        </p:nvSpPr>
        <p:spPr>
          <a:xfrm rot="21435600">
            <a:off x="-14288" y="274638"/>
            <a:ext cx="9175751" cy="530225"/>
          </a:xfrm>
          <a:custGeom>
            <a:avLst/>
            <a:gdLst/>
            <a:ahLst/>
            <a:cxnLst/>
            <a:rect l="l" t="t" r="r" b="b"/>
            <a:pathLst>
              <a:path w="5766" h="854">
                <a:moveTo>
                  <a:pt x="0" y="732"/>
                </a:moveTo>
                <a:cubicBezTo>
                  <a:pt x="273" y="647"/>
                  <a:pt x="951" y="214"/>
                  <a:pt x="1638" y="228"/>
                </a:cubicBezTo>
                <a:cubicBezTo>
                  <a:pt x="2325" y="242"/>
                  <a:pt x="3434" y="854"/>
                  <a:pt x="4122" y="816"/>
                </a:cubicBezTo>
                <a:cubicBezTo>
                  <a:pt x="4810" y="778"/>
                  <a:pt x="5424" y="170"/>
                  <a:pt x="5766" y="0"/>
                </a:cubicBezTo>
              </a:path>
            </a:pathLst>
          </a:custGeom>
          <a:noFill/>
          <a:ln w="9360">
            <a:solidFill>
              <a:srgbClr val="0F6FC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" name="PlaceHolder 5"/>
          <p:cNvSpPr>
            <a:spLocks noGrp="1"/>
          </p:cNvSpPr>
          <p:nvPr>
            <p:ph type="title"/>
          </p:nvPr>
        </p:nvSpPr>
        <p:spPr>
          <a:xfrm>
            <a:off x="457200" y="704850"/>
            <a:ext cx="8305800" cy="1141413"/>
          </a:xfrm>
          <a:prstGeom prst="rect">
            <a:avLst/>
          </a:prstGeom>
        </p:spPr>
        <p:txBody>
          <a:bodyPr lIns="0" rIns="0" bIns="0" anchor="b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91" name="PlaceHolder 6"/>
          <p:cNvSpPr>
            <a:spLocks noGrp="1"/>
          </p:cNvSpPr>
          <p:nvPr>
            <p:ph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0" tIns="0" rIns="0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035C75"/>
                </a:solidFill>
                <a:uFill>
                  <a:solidFill>
                    <a:srgbClr val="FFFFFF"/>
                  </a:solidFill>
                </a:uFill>
                <a:latin typeface="Constantia"/>
                <a:cs typeface="+mn-cs"/>
              </a:defRPr>
            </a:lvl1pPr>
          </a:lstStyle>
          <a:p>
            <a:pPr>
              <a:defRPr/>
            </a:pPr>
            <a:r>
              <a:rPr lang="fr-FR"/>
              <a:t>17/10/2016</a:t>
            </a:r>
            <a:endParaRPr lang="fr-FR" sz="14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2" name="PlaceHolder 7"/>
          <p:cNvSpPr>
            <a:spLocks noGrp="1"/>
          </p:cNvSpPr>
          <p:nvPr>
            <p:ph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lIns="0" tIns="0" rIns="0" bIns="0" anchor="b"/>
          <a:lstStyle>
            <a:lvl1pPr fontAlgn="auto">
              <a:spcBef>
                <a:spcPts val="0"/>
              </a:spcBef>
              <a:spcAft>
                <a:spcPts val="0"/>
              </a:spcAft>
              <a:defRPr sz="2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3" name="PlaceHolder 8"/>
          <p:cNvSpPr>
            <a:spLocks noGrp="1"/>
          </p:cNvSpPr>
          <p:nvPr>
            <p:ph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lIns="0" tIns="0" rIns="0" bIns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035C75"/>
                </a:solidFill>
                <a:uFill>
                  <a:solidFill>
                    <a:srgbClr val="FFFFFF"/>
                  </a:solidFill>
                </a:uFill>
                <a:latin typeface="Constantia"/>
                <a:cs typeface="+mn-cs"/>
              </a:defRPr>
            </a:lvl1pPr>
          </a:lstStyle>
          <a:p>
            <a:pPr>
              <a:defRPr/>
            </a:pPr>
            <a:fld id="{46074EE9-BE2F-4199-ADC9-BF515F29F470}" type="slidenum">
              <a:rPr lang="fr-FR"/>
              <a:pPr>
                <a:defRPr/>
              </a:pPr>
              <a:t>‹N°›</a:t>
            </a:fld>
            <a:endParaRPr lang="fr-FR" sz="14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4" name="PlaceHolder 9"/>
          <p:cNvSpPr>
            <a:spLocks noGrp="1"/>
          </p:cNvSpPr>
          <p:nvPr>
            <p:ph type="body"/>
          </p:nvPr>
        </p:nvSpPr>
        <p:spPr>
          <a:xfrm>
            <a:off x="457200" y="1604963"/>
            <a:ext cx="8229600" cy="397668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/>
              <a:t>Cliquez pour éditer le format du plan de texte</a:t>
            </a:r>
          </a:p>
          <a:p>
            <a:pPr lvl="1"/>
            <a:r>
              <a:rPr lang="fr-FR"/>
              <a:t>Second niveau de plan</a:t>
            </a:r>
          </a:p>
          <a:p>
            <a:pPr lvl="2"/>
            <a:r>
              <a:rPr lang="fr-FR"/>
              <a:t>Troisième niveau de plan</a:t>
            </a:r>
          </a:p>
          <a:p>
            <a:pPr lvl="3"/>
            <a:r>
              <a:rPr lang="fr-FR"/>
              <a:t>Quatrième niveau de plan</a:t>
            </a:r>
          </a:p>
          <a:p>
            <a:pPr lvl="4"/>
            <a:r>
              <a:rPr lang="fr-FR"/>
              <a:t>Cinquième niveau de plan</a:t>
            </a:r>
          </a:p>
          <a:p>
            <a:pPr lvl="5"/>
            <a:r>
              <a:rPr lang="fr-FR"/>
              <a:t>Sixième niveau de plan</a:t>
            </a:r>
          </a:p>
          <a:p>
            <a:pPr lvl="6"/>
            <a:r>
              <a:rPr lang="fr-FR"/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539750" y="2636838"/>
            <a:ext cx="7772400" cy="1466850"/>
          </a:xfrm>
          <a:prstGeom prst="rect">
            <a:avLst/>
          </a:prstGeom>
          <a:noFill/>
          <a:ln>
            <a:noFill/>
          </a:ln>
        </p:spPr>
        <p:txBody>
          <a:bodyPr lIns="0" tIns="0" rIns="18360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600" b="1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cs typeface="+mn-cs"/>
              </a:rPr>
              <a:t>Peinture et classicisme</a:t>
            </a:r>
            <a:endParaRPr lang="fr-FR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nstanti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704850"/>
            <a:ext cx="8229600" cy="114141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spc="-1">
                <a:solidFill>
                  <a:srgbClr val="FF3300"/>
                </a:solidFill>
                <a:uFill>
                  <a:solidFill>
                    <a:srgbClr val="FFFFFF"/>
                  </a:solidFill>
                </a:uFill>
                <a:latin typeface="Constantia"/>
                <a:cs typeface="+mn-cs"/>
              </a:rPr>
              <a:t>                       Classicisme,(Molière XVIIe s)</a:t>
            </a:r>
          </a:p>
        </p:txBody>
      </p:sp>
      <p:pic>
        <p:nvPicPr>
          <p:cNvPr id="41986" name="Image 13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59075" y="1871663"/>
            <a:ext cx="3576638" cy="440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457200" y="704850"/>
            <a:ext cx="8229600" cy="1141413"/>
          </a:xfrm>
          <a:prstGeom prst="rect">
            <a:avLst/>
          </a:prstGeom>
          <a:noFill/>
          <a:ln>
            <a:noFill/>
          </a:ln>
        </p:spPr>
        <p:txBody>
          <a:bodyPr lIns="0" tIns="45000" r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000" spc="-1">
                <a:solidFill>
                  <a:srgbClr val="04617B"/>
                </a:solidFill>
                <a:uFill>
                  <a:solidFill>
                    <a:srgbClr val="FFFFFF"/>
                  </a:solidFill>
                </a:uFill>
                <a:latin typeface="Calibri"/>
                <a:cs typeface="+mn-cs"/>
              </a:rPr>
              <a:t>Nicolas POUSSIN</a:t>
            </a:r>
            <a:endParaRPr lang="fr-FR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nstantia"/>
              <a:cs typeface="+mn-cs"/>
            </a:endParaRPr>
          </a:p>
        </p:txBody>
      </p:sp>
      <p:sp>
        <p:nvSpPr>
          <p:cNvPr id="135" name="TextShape 2"/>
          <p:cNvSpPr txBox="1"/>
          <p:nvPr/>
        </p:nvSpPr>
        <p:spPr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274320" indent="-273960" fontAlgn="auto"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 charset="2"/>
              <a:buChar char=""/>
              <a:defRPr/>
            </a:pPr>
            <a:r>
              <a:rPr lang="fr-FR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tantia"/>
                <a:cs typeface="+mn-cs"/>
              </a:rPr>
              <a:t> </a:t>
            </a:r>
            <a:r>
              <a:rPr lang="fr-FR" sz="20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tantia"/>
                <a:cs typeface="+mn-cs"/>
              </a:rPr>
              <a:t>1594</a:t>
            </a:r>
            <a:r>
              <a:rPr lang="fr-FR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tantia"/>
                <a:cs typeface="+mn-cs"/>
              </a:rPr>
              <a:t> : Naissance près des Andelys (Normandie, France)</a:t>
            </a:r>
            <a:endParaRPr lang="fr-FR" sz="26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nstantia"/>
              <a:cs typeface="+mn-cs"/>
            </a:endParaRPr>
          </a:p>
          <a:p>
            <a:pPr marL="274320" indent="-273960" fontAlgn="auto"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 charset="2"/>
              <a:buChar char=""/>
              <a:defRPr/>
            </a:pPr>
            <a:r>
              <a:rPr lang="fr-FR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tantia"/>
                <a:cs typeface="+mn-cs"/>
              </a:rPr>
              <a:t> </a:t>
            </a:r>
            <a:r>
              <a:rPr lang="fr-FR" sz="20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tantia"/>
                <a:cs typeface="+mn-cs"/>
              </a:rPr>
              <a:t>1624</a:t>
            </a:r>
            <a:r>
              <a:rPr lang="fr-FR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tantia"/>
                <a:cs typeface="+mn-cs"/>
              </a:rPr>
              <a:t> : Arrivée à Rome, 1ère commande importante pour Saint-Pierre</a:t>
            </a:r>
            <a:endParaRPr lang="fr-FR" sz="26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nstantia"/>
              <a:cs typeface="+mn-cs"/>
            </a:endParaRPr>
          </a:p>
          <a:p>
            <a:pPr marL="274320" indent="-273960" fontAlgn="auto"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 charset="2"/>
              <a:buChar char=""/>
              <a:defRPr/>
            </a:pPr>
            <a:r>
              <a:rPr lang="fr-FR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tantia"/>
                <a:cs typeface="+mn-cs"/>
              </a:rPr>
              <a:t> </a:t>
            </a:r>
            <a:r>
              <a:rPr lang="fr-FR" sz="20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tantia"/>
                <a:cs typeface="+mn-cs"/>
              </a:rPr>
              <a:t>1630-1640</a:t>
            </a:r>
            <a:r>
              <a:rPr lang="fr-FR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tantia"/>
                <a:cs typeface="+mn-cs"/>
              </a:rPr>
              <a:t> : Il abandonne les grandes compositions des commandes publiques et se concentre sur des toiles plus petites</a:t>
            </a:r>
            <a:endParaRPr lang="fr-FR" sz="26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nstantia"/>
              <a:cs typeface="+mn-cs"/>
            </a:endParaRPr>
          </a:p>
          <a:p>
            <a:pPr marL="274320" indent="-273960" fontAlgn="auto"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 charset="2"/>
              <a:buChar char=""/>
              <a:defRPr/>
            </a:pPr>
            <a:r>
              <a:rPr lang="fr-FR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tantia"/>
                <a:cs typeface="+mn-cs"/>
              </a:rPr>
              <a:t> </a:t>
            </a:r>
            <a:r>
              <a:rPr lang="fr-FR" sz="20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tantia"/>
                <a:cs typeface="+mn-cs"/>
              </a:rPr>
              <a:t>1665</a:t>
            </a:r>
            <a:r>
              <a:rPr lang="fr-FR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nstantia"/>
                <a:cs typeface="+mn-cs"/>
              </a:rPr>
              <a:t> : Décès à Rome .</a:t>
            </a:r>
            <a:endParaRPr lang="fr-FR" sz="26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nstanti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nstanti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nstantia"/>
              <a:cs typeface="+mn-cs"/>
            </a:endParaRPr>
          </a:p>
          <a:p>
            <a:pPr marL="274320" indent="-2739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nstantia"/>
              <a:cs typeface="+mn-cs"/>
            </a:endParaRPr>
          </a:p>
          <a:p>
            <a:pPr marL="274320" indent="-2739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nstanti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nstanti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457200" y="704850"/>
            <a:ext cx="8229600" cy="347663"/>
          </a:xfrm>
          <a:prstGeom prst="rect">
            <a:avLst/>
          </a:prstGeom>
          <a:noFill/>
          <a:ln>
            <a:noFill/>
          </a:ln>
        </p:spPr>
        <p:txBody>
          <a:bodyPr lIns="0" tIns="45000" r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5000" spc="-1">
                <a:solidFill>
                  <a:srgbClr val="04617B"/>
                </a:solidFill>
                <a:uFill>
                  <a:solidFill>
                    <a:srgbClr val="FFFFFF"/>
                  </a:solidFill>
                </a:uFill>
                <a:latin typeface="Calibri"/>
                <a:cs typeface="+mn-cs"/>
              </a:rPr>
              <a:t>               Nicolas Poussin </a:t>
            </a:r>
            <a:endParaRPr lang="fr-FR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nstantia"/>
              <a:cs typeface="+mn-cs"/>
            </a:endParaRP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1196975"/>
            <a:ext cx="6985000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1484313"/>
            <a:ext cx="6804025" cy="518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9" name="TextShape 1"/>
          <p:cNvSpPr txBox="1"/>
          <p:nvPr/>
        </p:nvSpPr>
        <p:spPr>
          <a:xfrm>
            <a:off x="457200" y="287338"/>
            <a:ext cx="8305800" cy="936625"/>
          </a:xfrm>
          <a:prstGeom prst="rect">
            <a:avLst/>
          </a:prstGeom>
          <a:noFill/>
          <a:ln>
            <a:noFill/>
          </a:ln>
        </p:spPr>
        <p:txBody>
          <a:bodyPr lIns="0" rIns="0" bIns="0"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cs typeface="+mn-cs"/>
              </a:rPr>
              <a:t>La sainte famille de POUSSIN</a:t>
            </a:r>
            <a:endParaRPr lang="fr-FR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nstanti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2600">
                <a:solidFill>
                  <a:srgbClr val="000000"/>
                </a:solidFill>
                <a:latin typeface="Constantia" pitchFamily="18" charset="0"/>
                <a:cs typeface="DejaVu Sans" pitchFamily="34" charset="0"/>
              </a:rPr>
              <a:t>Conclusion </a:t>
            </a:r>
          </a:p>
          <a:p>
            <a:endParaRPr lang="fr-FR" sz="2600">
              <a:solidFill>
                <a:srgbClr val="000000"/>
              </a:solidFill>
              <a:latin typeface="Constantia" pitchFamily="18" charset="0"/>
              <a:cs typeface="DejaVu Sans" pitchFamily="34" charset="0"/>
            </a:endParaRPr>
          </a:p>
          <a:p>
            <a:r>
              <a:rPr lang="fr-FR" sz="2600">
                <a:solidFill>
                  <a:srgbClr val="000000"/>
                </a:solidFill>
                <a:latin typeface="Constantia" pitchFamily="18" charset="0"/>
                <a:cs typeface="DejaVu Sans" pitchFamily="34" charset="0"/>
              </a:rPr>
              <a:t>Le classicisme a comme caractéristiques l’ordre, la simplicité, l’équilibre, la sobriété, l’harmonie et le sens de la mesure. Il a crée un mythe; celui de l’honnête homme, parfaitement intégré à la société, qui n’est sujet à aucune passion, car il est modéré, pondéré et réfléchi.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</TotalTime>
  <Words>99</Words>
  <Application>Microsoft Office PowerPoint</Application>
  <PresentationFormat>Affichage à l'écran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Modèle de conception</vt:lpstr>
      </vt:variant>
      <vt:variant>
        <vt:i4>39</vt:i4>
      </vt:variant>
      <vt:variant>
        <vt:lpstr>Titres des diapositives</vt:lpstr>
      </vt:variant>
      <vt:variant>
        <vt:i4>6</vt:i4>
      </vt:variant>
    </vt:vector>
  </HeadingPairs>
  <TitlesOfParts>
    <vt:vector size="51" baseType="lpstr">
      <vt:lpstr>Arial</vt:lpstr>
      <vt:lpstr>DejaVu Sans</vt:lpstr>
      <vt:lpstr>Calibri</vt:lpstr>
      <vt:lpstr>Constantia</vt:lpstr>
      <vt:lpstr>Times New Roman</vt:lpstr>
      <vt:lpstr>Wingdings 2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Company>CRIDF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Peinture et classicisme</dc:title>
  <dc:subject/>
  <dc:creator>payeurk</dc:creator>
  <dc:description/>
  <cp:lastModifiedBy>Ordinateur Bureau</cp:lastModifiedBy>
  <cp:revision>11</cp:revision>
  <dcterms:created xsi:type="dcterms:W3CDTF">2016-09-13T07:45:04Z</dcterms:created>
  <dcterms:modified xsi:type="dcterms:W3CDTF">2016-10-18T13:33:32Z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CRIDF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Affichage à l'écran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9</vt:i4>
  </property>
</Properties>
</file>