
<file path=[Content_Types].xml><?xml version="1.0" encoding="utf-8"?>
<Types xmlns="http://schemas.openxmlformats.org/package/2006/content-types">
  <Default Extension="mp3" ContentType="audio/mpeg"/>
  <Default Extension="png" ContentType="image/png"/>
  <Default Extension="jpg&amp;ehk=PnVqOhMZBN" ContentType="image/jpeg"/>
  <Default Extension="jpg&amp;ehk=JQVoHmHFD" ContentType="image/jpeg"/>
  <Default Extension="jpg&amp;ehk=r6Qky1u2gzTnEqIhzY7f6g&amp;r=0&amp;pid=OfficeInsert" ContentType="image/jpeg"/>
  <Default Extension="jpeg" ContentType="image/jpeg"/>
  <Default Extension="jpg&amp;ehk=Uo" ContentType="image/jpeg"/>
  <Default Extension="jpg&amp;ehk=0aeTKaCRjrwA" ContentType="image/jpeg"/>
  <Default Extension="jpg&amp;ehk=" ContentType="image/jpeg"/>
  <Default Extension="rels" ContentType="application/vnd.openxmlformats-package.relationships+xml"/>
  <Default Extension="xml" ContentType="application/xml"/>
  <Default Extension="jpg&amp;ehk=9E9XMj3iHX2C7gLZRN52Vw&amp;r=0&amp;pid=OfficeInsert" ContentType="image/jpeg"/>
  <Default Extension="jpg&amp;ehk=ogoV7nsmoXrcYy8NYQMDpg&amp;r=0&amp;pid=OfficeInsert" ContentType="image/jpeg"/>
  <Default Extension="jpg&amp;ehk=YbnXKwKKDNUW9iOBeaJuRw&amp;r=0&amp;pid=OfficeInsert" ContentType="image/jpeg"/>
  <Default Extension="jpg&amp;ehk=2wcuj2SAPwo2dl3EhOnGXw&amp;r=0&amp;pid=OfficeInsert" ContentType="image/jpeg"/>
  <Default Extension="jpg" ContentType="image/jpeg"/>
  <Default Extension="jpg&amp;ehk=tnh0oMZEz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12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8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7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02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8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89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68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22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52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5843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&amp;ehk=Uo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&amp;ehk=PnVqOhMZBN"/><Relationship Id="rId2" Type="http://schemas.openxmlformats.org/officeDocument/2006/relationships/image" Target="../media/image5.jpg&amp;ehk=YbnXKwKKDNUW9iOBeaJuRw&amp;r=0&amp;pid=OfficeInsert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&amp;ehk=0aeTKaCRjrwA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&amp;ehk=tnh0oMZEz"/><Relationship Id="rId2" Type="http://schemas.openxmlformats.org/officeDocument/2006/relationships/image" Target="../media/image8.jpg&amp;ehk=9E9XMj3iHX2C7gLZRN52Vw&amp;r=0&amp;pid=OfficeInsert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&amp;ehk="/><Relationship Id="rId4" Type="http://schemas.openxmlformats.org/officeDocument/2006/relationships/image" Target="../media/image10.jpg&amp;ehk=r6Qky1u2gzTnEqIhzY7f6g&amp;r=0&amp;pid=OfficeInser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&amp;ehk=2wcuj2SAPwo2dl3EhOnGXw&amp;r=0&amp;pid=OfficeInsert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&amp;ehk=JQVoHmHFD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&amp;ehk=ogoV7nsmoXrcYy8NYQMDpg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765" y="802298"/>
            <a:ext cx="9979087" cy="2541431"/>
          </a:xfrm>
        </p:spPr>
        <p:txBody>
          <a:bodyPr/>
          <a:lstStyle/>
          <a:p>
            <a:r>
              <a:rPr lang="fr-FR" dirty="0"/>
              <a:t>Marguerite Duras en images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 descr="livres pour (re)découvrir Marguerite &lt;strong&gt;Duras&lt;/strong&gt; | La Fine Point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3500" y="3343729"/>
            <a:ext cx="9525000" cy="2081711"/>
          </a:xfrm>
          <a:prstGeom prst="rect">
            <a:avLst/>
          </a:prstGeom>
        </p:spPr>
      </p:pic>
      <p:pic>
        <p:nvPicPr>
          <p:cNvPr id="5" name="Mattia_Vlad_Morleo_-_The_Flying_of_a_Leaf (1)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94334.346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4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&lt;strong&gt;Marguerite&lt;/strong&gt; &lt;strong&gt;Duras&lt;/strong&gt;, des images qui nous parlent d'elle - Livres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4802" y="550629"/>
            <a:ext cx="4333875" cy="2857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Image 4" descr="Marguerite &lt;strong&gt;Duras&lt;/strong&gt;-Une petite fille et le mirage de l'Asi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9953" y="1853754"/>
            <a:ext cx="3708400" cy="3429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46961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&lt;strong&gt;Marguerite&lt;/strong&gt; &lt;strong&gt;Duras&lt;/strong&gt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2610" y="804519"/>
            <a:ext cx="4077910" cy="44370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456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Huynh Thuy Le, Il reale amante cinese di &lt;strong&gt;Marguerite Duras&lt;/strong&gt;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V="1">
            <a:off x="442338" y="2178424"/>
            <a:ext cx="457489" cy="201705"/>
          </a:xfrm>
        </p:spPr>
      </p:pic>
      <p:pic>
        <p:nvPicPr>
          <p:cNvPr id="5" name="Image 4" descr="Club Lectura Calatayud Bilbileyendo: MARGUERITE &lt;strong&gt;DURAS&lt;/strong&g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599" y="0"/>
            <a:ext cx="3810000" cy="56642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Image 5" descr="Marguerite &lt;strong&gt;Duras&lt;/strong&gt;, des images qui nous parlent d'elle - Livres ..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720" y="899552"/>
            <a:ext cx="3981923" cy="44672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Image 6" descr="Marguerite &lt;strong&gt;DURAS&lt;/strong&gt; - Biographie 1 - le blog totems par : Christian ..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492" y="628650"/>
            <a:ext cx="3360261" cy="44069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1128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Espace réservé du contenu 3" descr="solitary dog sculptor: Cuento: Marguerite &lt;strong&gt;Duras&lt;/strong&gt; - El último cliente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052" y="1723869"/>
            <a:ext cx="5401452" cy="37418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813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El amante de Marguerite &lt;strong&gt;Duras&lt;/strong&gt; | Blogs Clubs Lectura das Bibliotecas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42806" y="1254147"/>
            <a:ext cx="4920287" cy="38275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3374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Marguerite &lt;strong&gt;Duras&lt;/strong&gt;, cinéaste” : ouvrir l’image au texte ...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0293" y="1603948"/>
            <a:ext cx="7025739" cy="3861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1011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8000">
        <p:split orient="vert"/>
      </p:transition>
    </mc:Choice>
    <mc:Fallback xmlns="">
      <p:transition spd="slow" advClick="0" advTm="8000">
        <p:split orient="vert"/>
      </p:transition>
    </mc:Fallback>
  </mc:AlternateContent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erie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33</TotalTime>
  <Words>4</Words>
  <Application>Microsoft Office PowerPoint</Application>
  <PresentationFormat>Grand écran</PresentationFormat>
  <Paragraphs>1</Paragraphs>
  <Slides>7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Rockwell</vt:lpstr>
      <vt:lpstr>Galerie</vt:lpstr>
      <vt:lpstr>Marguerite Duras en images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Marguerite Duras           en images</dc:title>
  <dc:creator>Celine de Reynal</dc:creator>
  <cp:lastModifiedBy>Celine de Reynal</cp:lastModifiedBy>
  <cp:revision>5</cp:revision>
  <dcterms:created xsi:type="dcterms:W3CDTF">2017-02-28T20:20:34Z</dcterms:created>
  <dcterms:modified xsi:type="dcterms:W3CDTF">2017-03-06T18:03:03Z</dcterms:modified>
</cp:coreProperties>
</file>