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7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5" autoAdjust="0"/>
    <p:restoredTop sz="94684" autoAdjust="0"/>
  </p:normalViewPr>
  <p:slideViewPr>
    <p:cSldViewPr>
      <p:cViewPr varScale="1">
        <p:scale>
          <a:sx n="79" d="100"/>
          <a:sy n="79" d="100"/>
        </p:scale>
        <p:origin x="-108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F3C6-9DE4-4261-A222-6869F6C61B97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70DB-E149-4574-A36E-33D9F58304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F69A-C0FA-47C6-B407-6652AB210F2C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B5CF-D22E-49F8-9F2B-6F883590D3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01C2-D38A-4FB6-A6F1-A7B5FCA4AEE9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93E5-9249-4348-8651-2F8A1BD8F1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1ED4-190F-44A1-BB53-DFEAB2BC4525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17877-87BE-414F-BBD7-FD4AF77AA2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207E-AE56-4584-ACA2-E4F4DD8716B6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2D370-CC0F-4FA7-8036-C8C342ED97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5D55-D629-4A4C-8DBB-B1E82F25A9CC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B24FF-C138-498D-AFB4-1DF6D7B418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D873-E9CA-4112-BFAF-B465604D348E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D5FB4-23EE-4615-B23B-8200C28714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548CE-AA79-4570-A173-7589D99E107E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C7512-AAC7-46E5-89B0-BFAE7DB1EF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0C8CE-BD1D-442C-8D48-6F64D8426154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0D18D-2164-499C-A5A7-2AC3972358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355B4-75F1-4D79-AABB-0595F7D9DFED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21760-5449-40AA-9727-D46AEF52AB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0AB6-8691-4D0F-BD21-AA6FF8227AA5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1C763-AFCD-4A26-B5F8-1D56458E5F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C630B-D7E1-45D2-948E-8948AD1C157C}" type="datetimeFigureOut">
              <a:rPr lang="fr-FR"/>
              <a:pPr>
                <a:defRPr/>
              </a:pPr>
              <a:t>19/10/2016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47C9DF-0510-4349-B8D2-549A4D443B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>
            <a:noAutofit/>
          </a:bodyPr>
          <a:lstStyle/>
          <a:p>
            <a:r>
              <a:rPr lang="fr-FR" sz="3200" b="1" u="sng" smtClean="0">
                <a:solidFill>
                  <a:srgbClr val="C00000"/>
                </a:solidFill>
              </a:rPr>
              <a:t>Exposé : </a:t>
            </a:r>
            <a:r>
              <a:rPr lang="fr-FR" sz="3200" b="1" i="1" u="sng" smtClean="0">
                <a:solidFill>
                  <a:srgbClr val="C00000"/>
                </a:solidFill>
              </a:rPr>
              <a:t>La Sainte Famille</a:t>
            </a:r>
            <a:r>
              <a:rPr lang="fr-FR" sz="3200" b="1" u="sng" smtClean="0">
                <a:solidFill>
                  <a:srgbClr val="C00000"/>
                </a:solidFill>
              </a:rPr>
              <a:t> de Nicolas Poussin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125538"/>
            <a:ext cx="6400800" cy="4513262"/>
          </a:xfrm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/>
          </a:p>
        </p:txBody>
      </p:sp>
      <p:pic>
        <p:nvPicPr>
          <p:cNvPr id="13315" name="Picture 2" descr="F:\Mes dossiers\Documents\Exposé français\La_Sainte_Famille_avec_saint_Jean_et_sainte_Élisabeth_dans_un_paysage_-_Nicolas_Poussin_-_Louv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9350" y="1125538"/>
            <a:ext cx="6677025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Troisième 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Sur la droite : chemin menant à un village se tenant également sur une colline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Fourrés, buissons et arbres aux alentours des maisons du village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- Simple ciel bleu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Contexte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fr-FR" sz="3000" smtClean="0"/>
              <a:t>Nicolas Poussin peint ce tableau lors de la période la plus productive de sa carrière.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3000" smtClean="0"/>
              <a:t>Période où il commence à se détacher des thèmes mythologiques et à se tourner vers des thèmes religieux, particulièrement le Nouveau Testament, la crucifixion, la mise en tombeau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3000" smtClean="0"/>
              <a:t>Période où il crée le « paysage idéal » : il commence à donner de l’importance aux paysages de ses tableaux afin de placer l’Homme lié à la nature dans un cadre majestueux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>
                <a:solidFill>
                  <a:srgbClr val="C00000"/>
                </a:solidFill>
              </a:rPr>
              <a:t>Autres grandes figures du classicisme pictural</a:t>
            </a:r>
            <a:endParaRPr lang="fr-FR" b="1" u="sng" dirty="0">
              <a:solidFill>
                <a:srgbClr val="C00000"/>
              </a:solidFill>
            </a:endParaRP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Anibal Carrache</a:t>
            </a:r>
          </a:p>
          <a:p>
            <a:pPr>
              <a:buFont typeface="Arial" charset="0"/>
              <a:buNone/>
            </a:pPr>
            <a:endParaRPr lang="fr-FR" smtClean="0"/>
          </a:p>
          <a:p>
            <a:r>
              <a:rPr lang="fr-FR" smtClean="0"/>
              <a:t>Philippe de Champaigne</a:t>
            </a:r>
          </a:p>
          <a:p>
            <a:pPr>
              <a:buFont typeface="Arial" charset="0"/>
              <a:buNone/>
            </a:pPr>
            <a:endParaRPr lang="fr-FR" smtClean="0"/>
          </a:p>
          <a:p>
            <a:r>
              <a:rPr lang="fr-FR" smtClean="0"/>
              <a:t>Charles Le Brun</a:t>
            </a:r>
          </a:p>
          <a:p>
            <a:pPr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/>
              <a:t>Sources</a:t>
            </a:r>
            <a:r>
              <a:rPr lang="fr-FR" smtClean="0"/>
              <a:t> :</a:t>
            </a:r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Wikipedia.org</a:t>
            </a:r>
          </a:p>
          <a:p>
            <a:r>
              <a:rPr lang="fr-FR" smtClean="0"/>
              <a:t>http://notredamedelancrel.zeclic.fr/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Point de détail: Le classicisme </a:t>
            </a:r>
          </a:p>
          <a:p>
            <a:r>
              <a:rPr lang="fr-FR" smtClean="0"/>
              <a:t> Nicolas Poussin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Le classicisme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fr-FR" smtClean="0"/>
              <a:t>- Mouvement artistique</a:t>
            </a:r>
          </a:p>
          <a:p>
            <a:pPr marL="0" indent="0">
              <a:buFont typeface="Arial" charset="0"/>
              <a:buNone/>
            </a:pPr>
            <a:r>
              <a:rPr lang="fr-FR" smtClean="0"/>
              <a:t>- Se développe en France et en Europe entre 1660 et 1715</a:t>
            </a:r>
          </a:p>
          <a:p>
            <a:pPr marL="0" indent="0">
              <a:buFont typeface="Arial" charset="0"/>
              <a:buNone/>
            </a:pPr>
            <a:r>
              <a:rPr lang="fr-FR" smtClean="0"/>
              <a:t>- Recherche de la perfection</a:t>
            </a:r>
          </a:p>
          <a:p>
            <a:pPr marL="0" indent="0">
              <a:buFont typeface="Arial" charset="0"/>
              <a:buNone/>
            </a:pPr>
            <a:r>
              <a:rPr lang="fr-FR" smtClean="0"/>
              <a:t>- Mesure, subtilité, harmonie, sagesse et raison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Nicolas Poussin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Naît au Hameau de Villiers en juin 1564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Virtuose du classicisme pictural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Se forme à Paris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1624 est une période de grande activité à Rome pour Nicolas Poussin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Retourne en France en 1640 et retourne à Rome deux ans plus tard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A peint près de 250 tableaux, surtout des scènes religieuses, mythologiques et historiques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Cartel du tableau: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>
          <a:xfrm>
            <a:off x="590550" y="1600200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fr-FR" smtClean="0"/>
              <a:t>Réalisé par Nicolas Poussin en 1650</a:t>
            </a:r>
          </a:p>
          <a:p>
            <a:pPr>
              <a:buFontTx/>
              <a:buChar char="-"/>
            </a:pPr>
            <a:r>
              <a:rPr lang="fr-FR" smtClean="0"/>
              <a:t>Conservé à Paris, au musée du Louvre</a:t>
            </a:r>
          </a:p>
          <a:p>
            <a:pPr>
              <a:buFontTx/>
              <a:buChar char="-"/>
            </a:pPr>
            <a:r>
              <a:rPr lang="fr-FR" smtClean="0"/>
              <a:t>Huile sur toile</a:t>
            </a:r>
          </a:p>
          <a:p>
            <a:pPr>
              <a:buFontTx/>
              <a:buChar char="-"/>
            </a:pPr>
            <a:r>
              <a:rPr lang="fr-FR" smtClean="0"/>
              <a:t>Scène religieuse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Description générale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fr-FR" sz="2700" smtClean="0"/>
              <a:t>Couleurs douces, mise en valeur des personnages à l’aide de couleurs plus vives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2700" smtClean="0"/>
              <a:t>Mise en valeur des personnages principaux : positionnés au centre formant un triangle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2700" smtClean="0"/>
              <a:t>Peu de personnages : La Vierge Marie, Jésus sur les genoux, Elizabeth, cousine de Marie avec Jean-Baptiste sur les genoux et Joseph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2700" smtClean="0"/>
              <a:t>Visages neutres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2700" smtClean="0"/>
              <a:t>Lumière venant de la gauche du tableau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2700" smtClean="0"/>
              <a:t>Présence de verdure : Nicolas Poussin crée le « paysage idéal »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fr-FR" sz="2700" smtClean="0"/>
          </a:p>
          <a:p>
            <a:pPr>
              <a:lnSpc>
                <a:spcPct val="80000"/>
              </a:lnSpc>
              <a:buFontTx/>
              <a:buChar char="-"/>
            </a:pPr>
            <a:endParaRPr lang="fr-FR" sz="2700" smtClean="0"/>
          </a:p>
          <a:p>
            <a:pPr>
              <a:lnSpc>
                <a:spcPct val="80000"/>
              </a:lnSpc>
              <a:buFontTx/>
              <a:buChar char="-"/>
            </a:pPr>
            <a:endParaRPr lang="fr-FR" sz="27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Description plan par plan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Premier plan</a:t>
            </a:r>
          </a:p>
          <a:p>
            <a:r>
              <a:rPr lang="fr-FR" smtClean="0"/>
              <a:t>Deuxième plan</a:t>
            </a:r>
          </a:p>
          <a:p>
            <a:r>
              <a:rPr lang="fr-FR" smtClean="0"/>
              <a:t>Troisième plan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Premier plan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fr-FR" smtClean="0"/>
              <a:t>- Personnages centrés situés sous un arbre au milieu du tableau</a:t>
            </a:r>
          </a:p>
          <a:p>
            <a:pPr marL="0" indent="0">
              <a:buFont typeface="Arial" charset="0"/>
              <a:buNone/>
            </a:pPr>
            <a:r>
              <a:rPr lang="fr-FR" smtClean="0"/>
              <a:t>- Présence de buissons et de fourrés, paysage naturel (On retrouve le « paysage idéal »)</a:t>
            </a:r>
          </a:p>
          <a:p>
            <a:pPr marL="0" indent="0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>
                <a:solidFill>
                  <a:srgbClr val="C00000"/>
                </a:solidFill>
              </a:rPr>
              <a:t>Deuxième 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mtClean="0"/>
              <a:t>Sur la gauche : une grande maison située derrière une colline en terre</a:t>
            </a:r>
          </a:p>
          <a:p>
            <a:pPr>
              <a:buFontTx/>
              <a:buChar char="-"/>
            </a:pPr>
            <a:r>
              <a:rPr lang="fr-FR" smtClean="0"/>
              <a:t>Sur la droite : chemin menant à un village se tenant également sur une colline</a:t>
            </a:r>
          </a:p>
          <a:p>
            <a:pPr>
              <a:buFontTx/>
              <a:buChar char="-"/>
            </a:pPr>
            <a:r>
              <a:rPr lang="fr-FR" smtClean="0"/>
              <a:t>Fourrés, buissons et arbres aux alentours des maisons du village</a:t>
            </a:r>
          </a:p>
          <a:p>
            <a:pPr algn="ctr">
              <a:buFont typeface="Arial" charset="0"/>
              <a:buNone/>
            </a:pPr>
            <a:r>
              <a:rPr lang="fr-FR" b="1" u="sng" smtClean="0">
                <a:solidFill>
                  <a:srgbClr val="C00000"/>
                </a:solidFill>
              </a:rPr>
              <a:t>Troisième plan</a:t>
            </a:r>
          </a:p>
          <a:p>
            <a:pPr>
              <a:buFont typeface="Arial" charset="0"/>
              <a:buNone/>
            </a:pPr>
            <a:r>
              <a:rPr lang="fr-FR" smtClean="0"/>
              <a:t>- Simple ciel bleu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382</Words>
  <Application>Microsoft Office PowerPoint</Application>
  <PresentationFormat>Affichage à l'écran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Calibri</vt:lpstr>
      <vt:lpstr>Arial</vt:lpstr>
      <vt:lpstr>Thème Office</vt:lpstr>
      <vt:lpstr>Exposé : La Sainte Famille de Nicolas Poussin</vt:lpstr>
      <vt:lpstr>Introduction</vt:lpstr>
      <vt:lpstr>Le classicisme</vt:lpstr>
      <vt:lpstr>Nicolas Poussin</vt:lpstr>
      <vt:lpstr>Cartel du tableau:</vt:lpstr>
      <vt:lpstr>Description générale</vt:lpstr>
      <vt:lpstr>Description plan par plan</vt:lpstr>
      <vt:lpstr>Premier plan</vt:lpstr>
      <vt:lpstr>Deuxième plan</vt:lpstr>
      <vt:lpstr>Troisième plan</vt:lpstr>
      <vt:lpstr>Contexte</vt:lpstr>
      <vt:lpstr>Autres grandes figures du classicisme pictural</vt:lpstr>
      <vt:lpstr>Sources :</vt:lpstr>
    </vt:vector>
  </TitlesOfParts>
  <Company>CRIDF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Exposé : La Sainte Famille de Nicolas Poussin</dc:title>
  <dc:creator>admin</dc:creator>
  <cp:lastModifiedBy>Ordinateur Bureau</cp:lastModifiedBy>
  <cp:revision>14</cp:revision>
  <dcterms:created xsi:type="dcterms:W3CDTF">2016-09-22T09:07:48Z</dcterms:created>
  <dcterms:modified xsi:type="dcterms:W3CDTF">2016-10-19T09:59:36Z</dcterms:modified>
</cp:coreProperties>
</file>