
<file path=[Content_Types].xml><?xml version="1.0" encoding="utf-8"?>
<Types xmlns="http://schemas.openxmlformats.org/package/2006/content-types">
  <Default Extension="png" ContentType="image/png"/>
  <Default Extension="mp3" ContentType="audio/mpeg"/>
  <Default Extension="jpg&amp;ehk=XqiLyZkAVXnPQk5uQHDPOQ&amp;r=0&amp;pid=OfficeInsert" ContentType="image/jpeg"/>
  <Default Extension="jpg&amp;ehk=Sv1tYP1Vz2u" ContentType="image/jpeg"/>
  <Default Extension="jpeg" ContentType="image/jpeg"/>
  <Default Extension="jpg&amp;ehk=" ContentType="image/jpeg"/>
  <Default Extension="rels" ContentType="application/vnd.openxmlformats-package.relationships+xml"/>
  <Default Extension="xml" ContentType="application/xml"/>
  <Default Extension="jpg&amp;ehk=5scXJmQbSYCw3eXdZQMjRg&amp;r=0&amp;pid=OfficeInsert" ContentType="image/jpeg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4" r:id="rId1"/>
  </p:sldMasterIdLst>
  <p:sldIdLst>
    <p:sldId id="256" r:id="rId2"/>
    <p:sldId id="258" r:id="rId3"/>
    <p:sldId id="264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91" d="100"/>
          <a:sy n="91" d="100"/>
        </p:scale>
        <p:origin x="120" y="-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48E8E-21A5-4829-98F5-033BA519D336}" type="datetimeFigureOut">
              <a:rPr lang="fr-FR" smtClean="0"/>
              <a:t>07/03/2017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E7B9-6B5D-4E58-BE03-BF71D7384AB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048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48E8E-21A5-4829-98F5-033BA519D336}" type="datetimeFigureOut">
              <a:rPr lang="fr-FR" smtClean="0"/>
              <a:t>07/03/2017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E7B9-6B5D-4E58-BE03-BF71D7384AB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497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48E8E-21A5-4829-98F5-033BA519D336}" type="datetimeFigureOut">
              <a:rPr lang="fr-FR" smtClean="0"/>
              <a:t>07/03/2017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E7B9-6B5D-4E58-BE03-BF71D7384AB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083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48E8E-21A5-4829-98F5-033BA519D336}" type="datetimeFigureOut">
              <a:rPr lang="fr-FR" smtClean="0"/>
              <a:t>07/03/2017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E7B9-6B5D-4E58-BE03-BF71D7384AB9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127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48E8E-21A5-4829-98F5-033BA519D336}" type="datetimeFigureOut">
              <a:rPr lang="fr-FR" smtClean="0"/>
              <a:t>07/03/2017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E7B9-6B5D-4E58-BE03-BF71D7384AB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76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48E8E-21A5-4829-98F5-033BA519D336}" type="datetimeFigureOut">
              <a:rPr lang="fr-FR" smtClean="0"/>
              <a:t>07/03/2017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E7B9-6B5D-4E58-BE03-BF71D7384AB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74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48E8E-21A5-4829-98F5-033BA519D336}" type="datetimeFigureOut">
              <a:rPr lang="fr-FR" smtClean="0"/>
              <a:t>07/03/2017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E7B9-6B5D-4E58-BE03-BF71D7384AB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336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48E8E-21A5-4829-98F5-033BA519D336}" type="datetimeFigureOut">
              <a:rPr lang="fr-FR" smtClean="0"/>
              <a:t>07/03/2017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E7B9-6B5D-4E58-BE03-BF71D7384AB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554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48E8E-21A5-4829-98F5-033BA519D336}" type="datetimeFigureOut">
              <a:rPr lang="fr-FR" smtClean="0"/>
              <a:t>07/03/2017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E7B9-6B5D-4E58-BE03-BF71D7384AB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062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48E8E-21A5-4829-98F5-033BA519D336}" type="datetimeFigureOut">
              <a:rPr lang="fr-FR" smtClean="0"/>
              <a:t>07/03/2017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E7B9-6B5D-4E58-BE03-BF71D7384AB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373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48E8E-21A5-4829-98F5-033BA519D336}" type="datetimeFigureOut">
              <a:rPr lang="fr-FR" smtClean="0"/>
              <a:t>07/03/2017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E7B9-6B5D-4E58-BE03-BF71D7384AB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743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48E8E-21A5-4829-98F5-033BA519D336}" type="datetimeFigureOut">
              <a:rPr lang="fr-FR" smtClean="0"/>
              <a:t>07/03/2017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E7B9-6B5D-4E58-BE03-BF71D7384AB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393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48E8E-21A5-4829-98F5-033BA519D336}" type="datetimeFigureOut">
              <a:rPr lang="fr-FR" smtClean="0"/>
              <a:t>07/03/2017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E7B9-6B5D-4E58-BE03-BF71D7384AB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956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48E8E-21A5-4829-98F5-033BA519D336}" type="datetimeFigureOut">
              <a:rPr lang="fr-FR" smtClean="0"/>
              <a:t>07/03/2017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E7B9-6B5D-4E58-BE03-BF71D7384AB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649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48E8E-21A5-4829-98F5-033BA519D336}" type="datetimeFigureOut">
              <a:rPr lang="fr-FR" smtClean="0"/>
              <a:t>07/03/2017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E7B9-6B5D-4E58-BE03-BF71D7384AB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002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48E8E-21A5-4829-98F5-033BA519D336}" type="datetimeFigureOut">
              <a:rPr lang="fr-FR" smtClean="0"/>
              <a:t>07/03/2017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E7B9-6B5D-4E58-BE03-BF71D7384AB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505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48E8E-21A5-4829-98F5-033BA519D336}" type="datetimeFigureOut">
              <a:rPr lang="fr-FR" smtClean="0"/>
              <a:t>07/03/2017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E7B9-6B5D-4E58-BE03-BF71D7384AB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766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C848E8E-21A5-4829-98F5-033BA519D336}" type="datetimeFigureOut">
              <a:rPr lang="fr-FR" smtClean="0"/>
              <a:t>07/03/2017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351E7B9-6B5D-4E58-BE03-BF71D7384AB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92324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  <p:sldLayoutId id="2147484176" r:id="rId12"/>
    <p:sldLayoutId id="2147484177" r:id="rId13"/>
    <p:sldLayoutId id="2147484178" r:id="rId14"/>
    <p:sldLayoutId id="2147484179" r:id="rId15"/>
    <p:sldLayoutId id="2147484180" r:id="rId16"/>
    <p:sldLayoutId id="2147484181" r:id="rId17"/>
  </p:sldLayoutIdLst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&amp;ehk=XqiLyZkAVXnPQk5uQHDPOQ&amp;r=0&amp;pid=OfficeInsert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&amp;ehk=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10.jpg&amp;ehk=5scXJmQbSYCw3eXdZQMjRg&amp;r=0&amp;pid=OfficeInsert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&amp;ehk=Sv1tYP1Vz2u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 bwMode="black"/>
        <p:txBody>
          <a:bodyPr/>
          <a:lstStyle/>
          <a:p>
            <a:r>
              <a:rPr lang="fr-FR" dirty="0"/>
              <a:t>Albert Camus en images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black">
          <a:xfrm>
            <a:off x="1524000" y="1728131"/>
            <a:ext cx="9144000" cy="3437389"/>
          </a:xfrm>
        </p:spPr>
        <p:txBody>
          <a:bodyPr/>
          <a:lstStyle/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Kevin_MacLeod_-_Canon_in_D_Maj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051" y="3500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1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&lt;strong&gt;Albert Camus&lt;/strong&gt; a los 4 años - 1917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166" y="883149"/>
            <a:ext cx="2705100" cy="4059237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4391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&lt;strong&gt;La rue&lt;/strong&gt; &lt;strong&gt;nationale&lt;/strong&gt; passait entre l'église et la place dont on voit la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50" y="563454"/>
            <a:ext cx="5625498" cy="3661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 6" descr="File:&lt;strong&gt;Alger&lt;/strong&gt; algiers &lt;strong&gt;quai&lt;/strong&gt; tramway 1900.jpg - Wikimedia Common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655" y="2633662"/>
            <a:ext cx="5714506" cy="3462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9843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&lt;strong&gt;Albert&lt;/strong&gt; &lt;strong&gt;Camus&lt;/strong&gt; en primer pla, amb una camisa negra, el 1920 a la ...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183" y="1410925"/>
            <a:ext cx="6348413" cy="3709987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" name="Kevin_MacLeod_-_Canon_in_D_Maj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542" y="4972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15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&lt;strong&gt;Albert Camus&lt;/strong&gt; [Les Forums - Histoire de la Littérature] : L'ORée des ...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588"/>
            <a:ext cx="6875463" cy="43513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98" name="Picture 2" descr="Résultat de recherche d'images pour &quot;albert camus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395" y="1027906"/>
            <a:ext cx="4182292" cy="53165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36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associée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17" y="169409"/>
            <a:ext cx="6000750" cy="2609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associé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670" y="2909660"/>
            <a:ext cx="8007530" cy="36653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54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associée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3400" y="888637"/>
            <a:ext cx="3800475" cy="4819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1237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ésultat de recherche d'images pour &quot;albert camus&quot;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34" y="555035"/>
            <a:ext cx="2965450" cy="4351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ésultat de recherche d'images pour &quot;camus albert mor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607" y="352062"/>
            <a:ext cx="4591050" cy="4162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078" name="Picture 6" descr="Résultat de recherche d'images pour &quot;camus albert mort&quot;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233" y="4002814"/>
            <a:ext cx="2638425" cy="256222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3758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doise">
  <a:themeElements>
    <a:clrScheme name="Ardois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826F61"/>
      </a:accent1>
      <a:accent2>
        <a:srgbClr val="A19C7F"/>
      </a:accent2>
      <a:accent3>
        <a:srgbClr val="9AA489"/>
      </a:accent3>
      <a:accent4>
        <a:srgbClr val="7C938B"/>
      </a:accent4>
      <a:accent5>
        <a:srgbClr val="7C7D92"/>
      </a:accent5>
      <a:accent6>
        <a:srgbClr val="897376"/>
      </a:accent6>
      <a:hlink>
        <a:srgbClr val="D29B73"/>
      </a:hlink>
      <a:folHlink>
        <a:srgbClr val="F4C5A4"/>
      </a:folHlink>
    </a:clrScheme>
    <a:fontScheme name="Ardois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rdois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FF747C5C-A8E8-4833-9E55-3D08FE4E487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TM04033929[[fn=Ardoise]]</Template>
  <TotalTime>147</TotalTime>
  <Words>4</Words>
  <Application>Microsoft Office PowerPoint</Application>
  <PresentationFormat>Grand écran</PresentationFormat>
  <Paragraphs>1</Paragraphs>
  <Slides>8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Calisto MT</vt:lpstr>
      <vt:lpstr>Trebuchet MS</vt:lpstr>
      <vt:lpstr>Wingdings 2</vt:lpstr>
      <vt:lpstr>Ardoise</vt:lpstr>
      <vt:lpstr>Albert Camus en images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Albert Camus en images</dc:title>
  <dc:creator>Celine de Reynal</dc:creator>
  <cp:lastModifiedBy>Celine de Reynal</cp:lastModifiedBy>
  <cp:revision>16</cp:revision>
  <dcterms:created xsi:type="dcterms:W3CDTF">2017-02-24T18:45:09Z</dcterms:created>
  <dcterms:modified xsi:type="dcterms:W3CDTF">2017-03-07T19:47:52Z</dcterms:modified>
</cp:coreProperties>
</file>