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17500" y="0"/>
            <a:ext cx="5183499" cy="1222663"/>
          </a:xfrm>
        </p:spPr>
        <p:txBody>
          <a:bodyPr/>
          <a:lstStyle/>
          <a:p>
            <a:r>
              <a:rPr lang="fr-FR" dirty="0" smtClean="0"/>
              <a:t>AGRIPPINE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41964" y="5835323"/>
            <a:ext cx="4561609" cy="86142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15A.P J.C-59A.P J.C</a:t>
            </a:r>
            <a:endParaRPr lang="fr-FR" sz="3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830" y="1222663"/>
            <a:ext cx="2890838" cy="458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43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93322" y="348809"/>
            <a:ext cx="3073834" cy="1400530"/>
          </a:xfrm>
        </p:spPr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BIOGRAPHIE</a:t>
            </a:r>
          </a:p>
          <a:p>
            <a:r>
              <a:rPr lang="fr-FR" dirty="0" smtClean="0"/>
              <a:t>ARBRE GENEALOGIQUE</a:t>
            </a:r>
          </a:p>
          <a:p>
            <a:r>
              <a:rPr lang="fr-FR" dirty="0" smtClean="0"/>
              <a:t>INSPIRATION CULTURELLE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06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0975" y="307245"/>
            <a:ext cx="3395953" cy="690282"/>
          </a:xfrm>
        </p:spPr>
        <p:txBody>
          <a:bodyPr/>
          <a:lstStyle/>
          <a:p>
            <a:r>
              <a:rPr lang="fr-FR" dirty="0" smtClean="0"/>
              <a:t>BIOGRAPHIE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449" y="1447800"/>
            <a:ext cx="3127663" cy="390351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525" y="1447800"/>
            <a:ext cx="3305930" cy="390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3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02176" y="168496"/>
            <a:ext cx="6554788" cy="1400530"/>
          </a:xfrm>
        </p:spPr>
        <p:txBody>
          <a:bodyPr/>
          <a:lstStyle/>
          <a:p>
            <a:r>
              <a:rPr lang="fr-FR" dirty="0" smtClean="0"/>
              <a:t>ARBRE GENEALOGIQUE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117" y="1901536"/>
            <a:ext cx="8200905" cy="4762416"/>
          </a:xfrm>
        </p:spPr>
      </p:pic>
    </p:spTree>
    <p:extLst>
      <p:ext uri="{BB962C8B-B14F-4D97-AF65-F5344CB8AC3E}">
        <p14:creationId xmlns:p14="http://schemas.microsoft.com/office/powerpoint/2010/main" val="1354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INSPIRATION CULTURELLE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974" y="2147888"/>
            <a:ext cx="2283402" cy="2902744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2045493"/>
            <a:ext cx="2343150" cy="300232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16" y="2045493"/>
            <a:ext cx="2830657" cy="300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69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15</Words>
  <Application>Microsoft Office PowerPoint</Application>
  <PresentationFormat>Grand écran</PresentationFormat>
  <Paragraphs>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AGRIPPINE</vt:lpstr>
      <vt:lpstr>SOMMAIRE</vt:lpstr>
      <vt:lpstr>BIOGRAPHIE</vt:lpstr>
      <vt:lpstr>ARBRE GENEALOGIQUE </vt:lpstr>
      <vt:lpstr>INSPIRATION CULTURELLE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AGRIPPINE</dc:title>
  <dc:creator>Dylan Roger</dc:creator>
  <cp:lastModifiedBy>Dylan Roger</cp:lastModifiedBy>
  <cp:revision>4</cp:revision>
  <dcterms:created xsi:type="dcterms:W3CDTF">2016-11-16T14:50:56Z</dcterms:created>
  <dcterms:modified xsi:type="dcterms:W3CDTF">2016-11-16T15:29:10Z</dcterms:modified>
</cp:coreProperties>
</file>