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p:restoredTop sz="94630"/>
  </p:normalViewPr>
  <p:slideViewPr>
    <p:cSldViewPr snapToGrid="0" snapToObjects="1">
      <p:cViewPr varScale="1">
        <p:scale>
          <a:sx n="87" d="100"/>
          <a:sy n="87" d="100"/>
        </p:scale>
        <p:origin x="2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9/28/16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23A1CC3-2375-41D4-9E03-427CAF2A4C1A}" type="datetimeFigureOut">
              <a:rPr lang="en-US" dirty="0"/>
              <a:t>9/28/16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smtClean="0"/>
              <a:t>Cliquez et modifiez le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dirty="0"/>
              <a:t>9/28/16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smtClean="0"/>
              <a:t>Cliquez et modifiez le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dirty="0"/>
              <a:t>9/28/16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Cliquez et modifiez le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dirty="0"/>
              <a:t>9/28/16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Cliquez et modifiez le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9/28/16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Cliquez et modifiez le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9/28/16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9/28/16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smtClean="0"/>
              <a:t>Cliquez et modifiez le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9/28/16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9/28/16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smtClean="0"/>
              <a:t>Cliquez et modifiez le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dirty="0"/>
              <a:t>9/28/16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9/28/16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9/28/16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9/28/16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9/28/16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smtClean="0"/>
              <a:t>Cliquez et modifiez le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dirty="0"/>
              <a:t>9/28/16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dirty="0"/>
              <a:t>9/28/16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9/28/16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6916" y="884902"/>
            <a:ext cx="10677833" cy="2610466"/>
          </a:xfrm>
        </p:spPr>
        <p:txBody>
          <a:bodyPr/>
          <a:lstStyle/>
          <a:p>
            <a:r>
              <a:rPr lang="fr-FR" dirty="0" smtClean="0"/>
              <a:t>La différence entre  un blog et un site</a:t>
            </a:r>
            <a:r>
              <a:rPr lang="is-IS" dirty="0" smtClean="0"/>
              <a:t>…</a:t>
            </a:r>
            <a:r>
              <a:rPr lang="fr-FR" dirty="0" smtClean="0"/>
              <a:t/>
            </a:r>
            <a:br>
              <a:rPr lang="fr-FR" dirty="0" smtClean="0"/>
            </a:br>
            <a:endParaRPr lang="fr-FR" dirty="0"/>
          </a:p>
        </p:txBody>
      </p:sp>
      <p:sp>
        <p:nvSpPr>
          <p:cNvPr id="3" name="Sous-titre 2"/>
          <p:cNvSpPr>
            <a:spLocks noGrp="1"/>
          </p:cNvSpPr>
          <p:nvPr>
            <p:ph type="subTitle" idx="1"/>
          </p:nvPr>
        </p:nvSpPr>
        <p:spPr>
          <a:xfrm>
            <a:off x="1154955" y="4660491"/>
            <a:ext cx="8825658" cy="929148"/>
          </a:xfrm>
        </p:spPr>
        <p:txBody>
          <a:bodyPr>
            <a:normAutofit/>
          </a:bodyPr>
          <a:lstStyle/>
          <a:p>
            <a:r>
              <a:rPr lang="fr-FR" sz="2000" dirty="0" smtClean="0"/>
              <a:t>Exposé mené par mademoiselle </a:t>
            </a:r>
            <a:r>
              <a:rPr lang="fr-FR" sz="2000" dirty="0" err="1" smtClean="0"/>
              <a:t>Eleann</a:t>
            </a:r>
            <a:r>
              <a:rPr lang="fr-FR" sz="2000" dirty="0" smtClean="0"/>
              <a:t> </a:t>
            </a:r>
            <a:r>
              <a:rPr lang="fr-FR" sz="2000" dirty="0" err="1" smtClean="0"/>
              <a:t>kwate</a:t>
            </a:r>
            <a:r>
              <a:rPr lang="fr-FR" sz="2000" dirty="0" smtClean="0"/>
              <a:t> et Florentine </a:t>
            </a:r>
            <a:r>
              <a:rPr lang="fr-FR" sz="2000" dirty="0" err="1" smtClean="0"/>
              <a:t>medjo</a:t>
            </a:r>
            <a:endParaRPr lang="fr-FR" sz="2000" dirty="0" smtClean="0"/>
          </a:p>
        </p:txBody>
      </p:sp>
    </p:spTree>
    <p:extLst>
      <p:ext uri="{BB962C8B-B14F-4D97-AF65-F5344CB8AC3E}">
        <p14:creationId xmlns:p14="http://schemas.microsoft.com/office/powerpoint/2010/main" val="103287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42156" y="840658"/>
            <a:ext cx="1002890" cy="913716"/>
          </a:xfrm>
        </p:spPr>
        <p:txBody>
          <a:bodyPr/>
          <a:lstStyle/>
          <a:p>
            <a:r>
              <a:rPr lang="fr-FR" dirty="0" smtClean="0"/>
              <a:t>SITE</a:t>
            </a:r>
            <a:endParaRPr lang="fr-FR" dirty="0"/>
          </a:p>
        </p:txBody>
      </p:sp>
      <p:sp>
        <p:nvSpPr>
          <p:cNvPr id="3" name="Espace réservé du contenu 2"/>
          <p:cNvSpPr>
            <a:spLocks noGrp="1"/>
          </p:cNvSpPr>
          <p:nvPr>
            <p:ph idx="1"/>
          </p:nvPr>
        </p:nvSpPr>
        <p:spPr>
          <a:xfrm>
            <a:off x="1154954" y="2603500"/>
            <a:ext cx="9404891" cy="3416300"/>
          </a:xfrm>
        </p:spPr>
        <p:txBody>
          <a:bodyPr>
            <a:normAutofit lnSpcReduction="10000"/>
          </a:bodyPr>
          <a:lstStyle/>
          <a:p>
            <a:r>
              <a:rPr lang="fr-FR" sz="3200" b="1" u="sng" dirty="0" smtClean="0">
                <a:solidFill>
                  <a:schemeClr val="accent6">
                    <a:lumMod val="50000"/>
                  </a:schemeClr>
                </a:solidFill>
              </a:rPr>
              <a:t>DEFINITION</a:t>
            </a:r>
            <a:r>
              <a:rPr lang="fr-FR" dirty="0" smtClean="0">
                <a:solidFill>
                  <a:schemeClr val="accent6">
                    <a:lumMod val="50000"/>
                  </a:schemeClr>
                </a:solidFill>
              </a:rPr>
              <a:t>:</a:t>
            </a:r>
            <a:r>
              <a:rPr lang="fr-FR" sz="3200" dirty="0" smtClean="0">
                <a:solidFill>
                  <a:schemeClr val="accent6">
                    <a:lumMod val="50000"/>
                  </a:schemeClr>
                </a:solidFill>
              </a:rPr>
              <a:t> </a:t>
            </a:r>
            <a:r>
              <a:rPr lang="fr-FR" sz="3000" dirty="0" smtClean="0"/>
              <a:t>Un site web est composé d’un ensemble de documents structurés, nommés « pages web », stockés sur un ordinateur codé HTML et connectés au réseau mondiale (internet).Une page web contient essentiellement du texte, et est souvent enrichie d’images, de vidéos et de liens vers d’autres pages web.</a:t>
            </a:r>
          </a:p>
        </p:txBody>
      </p:sp>
    </p:spTree>
    <p:extLst>
      <p:ext uri="{BB962C8B-B14F-4D97-AF65-F5344CB8AC3E}">
        <p14:creationId xmlns:p14="http://schemas.microsoft.com/office/powerpoint/2010/main" val="14662397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p:tgtEl>
                                          <p:spTgt spid="2"/>
                                        </p:tgtEl>
                                        <p:attrNameLst>
                                          <p:attrName>ppt_y</p:attrName>
                                        </p:attrNameLst>
                                      </p:cBhvr>
                                      <p:tavLst>
                                        <p:tav tm="0">
                                          <p:val>
                                            <p:strVal val="#ppt_y+#ppt_h*1.125000"/>
                                          </p:val>
                                        </p:tav>
                                        <p:tav tm="100000">
                                          <p:val>
                                            <p:strVal val="#ppt_y"/>
                                          </p:val>
                                        </p:tav>
                                      </p:tavLst>
                                    </p:anim>
                                    <p:animEffect transition="in" filter="wipe(up)">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38168" y="973668"/>
            <a:ext cx="6878199" cy="706964"/>
          </a:xfrm>
        </p:spPr>
        <p:txBody>
          <a:bodyPr/>
          <a:lstStyle/>
          <a:p>
            <a:r>
              <a:rPr lang="fr-FR" dirty="0" smtClean="0"/>
              <a:t>A quoi sert un site web ?</a:t>
            </a:r>
            <a:endParaRPr lang="fr-FR" dirty="0"/>
          </a:p>
        </p:txBody>
      </p:sp>
      <p:sp>
        <p:nvSpPr>
          <p:cNvPr id="3" name="Espace réservé du contenu 2"/>
          <p:cNvSpPr>
            <a:spLocks noGrp="1"/>
          </p:cNvSpPr>
          <p:nvPr>
            <p:ph idx="1"/>
          </p:nvPr>
        </p:nvSpPr>
        <p:spPr>
          <a:xfrm>
            <a:off x="1154954" y="2603500"/>
            <a:ext cx="9522878" cy="3416300"/>
          </a:xfrm>
        </p:spPr>
        <p:txBody>
          <a:bodyPr>
            <a:normAutofit/>
          </a:bodyPr>
          <a:lstStyle/>
          <a:p>
            <a:r>
              <a:rPr lang="fr-FR" sz="2800" dirty="0" smtClean="0"/>
              <a:t>Internet est devenue aussi indispensable que les appareils électroniques tels que la télévision, le réfrigérateur ,etc.</a:t>
            </a:r>
          </a:p>
          <a:p>
            <a:r>
              <a:rPr lang="fr-FR" sz="2800" dirty="0" smtClean="0"/>
              <a:t> Sert à trouver des réponses à nos questions, partager, communiquer et s’amuser.</a:t>
            </a:r>
          </a:p>
          <a:p>
            <a:r>
              <a:rPr lang="fr-FR" sz="2800" dirty="0" smtClean="0"/>
              <a:t>Sert à </a:t>
            </a:r>
            <a:r>
              <a:rPr lang="fr-FR" sz="2800" dirty="0" smtClean="0"/>
              <a:t>ê</a:t>
            </a:r>
            <a:r>
              <a:rPr lang="fr-FR" sz="2800" dirty="0" smtClean="0"/>
              <a:t>tre vu et lu par tout le monde.</a:t>
            </a:r>
          </a:p>
        </p:txBody>
      </p:sp>
    </p:spTree>
    <p:extLst>
      <p:ext uri="{BB962C8B-B14F-4D97-AF65-F5344CB8AC3E}">
        <p14:creationId xmlns:p14="http://schemas.microsoft.com/office/powerpoint/2010/main" val="2325859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p:tgtEl>
                                          <p:spTgt spid="2"/>
                                        </p:tgtEl>
                                        <p:attrNameLst>
                                          <p:attrName>ppt_y</p:attrName>
                                        </p:attrNameLst>
                                      </p:cBhvr>
                                      <p:tavLst>
                                        <p:tav tm="0">
                                          <p:val>
                                            <p:strVal val="#ppt_y+#ppt_h*1.125000"/>
                                          </p:val>
                                        </p:tav>
                                        <p:tav tm="100000">
                                          <p:val>
                                            <p:strVal val="#ppt_y"/>
                                          </p:val>
                                        </p:tav>
                                      </p:tavLst>
                                    </p:anim>
                                    <p:animEffect transition="in" filter="wipe(up)">
                                      <p:cBhvr>
                                        <p:cTn id="6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99704" y="973668"/>
            <a:ext cx="1533832" cy="706964"/>
          </a:xfrm>
        </p:spPr>
        <p:txBody>
          <a:bodyPr/>
          <a:lstStyle/>
          <a:p>
            <a:r>
              <a:rPr lang="fr-FR" dirty="0" smtClean="0"/>
              <a:t>BLOG</a:t>
            </a:r>
            <a:endParaRPr lang="fr-FR" dirty="0"/>
          </a:p>
        </p:txBody>
      </p:sp>
      <p:sp>
        <p:nvSpPr>
          <p:cNvPr id="3" name="Espace réservé du contenu 2"/>
          <p:cNvSpPr>
            <a:spLocks noGrp="1"/>
          </p:cNvSpPr>
          <p:nvPr>
            <p:ph idx="1"/>
          </p:nvPr>
        </p:nvSpPr>
        <p:spPr>
          <a:xfrm>
            <a:off x="1154954" y="2603500"/>
            <a:ext cx="9832594" cy="3416300"/>
          </a:xfrm>
        </p:spPr>
        <p:txBody>
          <a:bodyPr>
            <a:normAutofit/>
          </a:bodyPr>
          <a:lstStyle/>
          <a:p>
            <a:r>
              <a:rPr lang="fr-FR" sz="3200" b="1" u="sng" dirty="0" err="1" smtClean="0">
                <a:solidFill>
                  <a:schemeClr val="accent6">
                    <a:lumMod val="50000"/>
                  </a:schemeClr>
                </a:solidFill>
              </a:rPr>
              <a:t>DEFINTION</a:t>
            </a:r>
            <a:r>
              <a:rPr lang="fr-FR" sz="3200" b="1" dirty="0" err="1" smtClean="0">
                <a:solidFill>
                  <a:schemeClr val="accent6">
                    <a:lumMod val="50000"/>
                  </a:schemeClr>
                </a:solidFill>
              </a:rPr>
              <a:t>:</a:t>
            </a:r>
            <a:r>
              <a:rPr lang="fr-FR" sz="3600" dirty="0" err="1" smtClean="0">
                <a:solidFill>
                  <a:schemeClr val="tx1"/>
                </a:solidFill>
              </a:rPr>
              <a:t>Site</a:t>
            </a:r>
            <a:r>
              <a:rPr lang="fr-FR" sz="3600" dirty="0" smtClean="0">
                <a:solidFill>
                  <a:schemeClr val="tx1"/>
                </a:solidFill>
              </a:rPr>
              <a:t> web sur lequel un internautes tient son journal ou une chronique.</a:t>
            </a:r>
            <a:endParaRPr lang="fr-FR" sz="3600" b="1" dirty="0">
              <a:solidFill>
                <a:schemeClr val="accent6">
                  <a:lumMod val="50000"/>
                </a:schemeClr>
              </a:solidFill>
            </a:endParaRPr>
          </a:p>
        </p:txBody>
      </p:sp>
    </p:spTree>
    <p:extLst>
      <p:ext uri="{BB962C8B-B14F-4D97-AF65-F5344CB8AC3E}">
        <p14:creationId xmlns:p14="http://schemas.microsoft.com/office/powerpoint/2010/main" val="19822802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p:tgtEl>
                                          <p:spTgt spid="2"/>
                                        </p:tgtEl>
                                        <p:attrNameLst>
                                          <p:attrName>ppt_y</p:attrName>
                                        </p:attrNameLst>
                                      </p:cBhvr>
                                      <p:tavLst>
                                        <p:tav tm="0">
                                          <p:val>
                                            <p:strVal val="#ppt_y+#ppt_h*1.125000"/>
                                          </p:val>
                                        </p:tav>
                                        <p:tav tm="100000">
                                          <p:val>
                                            <p:strVal val="#ppt_y"/>
                                          </p:val>
                                        </p:tav>
                                      </p:tavLst>
                                    </p:anim>
                                    <p:animEffect transition="in" filter="wipe(up)">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8955" y="973668"/>
            <a:ext cx="6518787" cy="706964"/>
          </a:xfrm>
        </p:spPr>
        <p:txBody>
          <a:bodyPr/>
          <a:lstStyle/>
          <a:p>
            <a:r>
              <a:rPr lang="fr-FR" dirty="0" smtClean="0"/>
              <a:t>Mais ça ressemble à quoi ?</a:t>
            </a:r>
            <a:endParaRPr lang="fr-FR" dirty="0"/>
          </a:p>
        </p:txBody>
      </p:sp>
      <p:sp>
        <p:nvSpPr>
          <p:cNvPr id="3" name="Espace réservé du contenu 2"/>
          <p:cNvSpPr>
            <a:spLocks noGrp="1"/>
          </p:cNvSpPr>
          <p:nvPr>
            <p:ph idx="1"/>
          </p:nvPr>
        </p:nvSpPr>
        <p:spPr>
          <a:xfrm>
            <a:off x="1154954" y="2603500"/>
            <a:ext cx="9227911" cy="3416300"/>
          </a:xfrm>
        </p:spPr>
        <p:txBody>
          <a:bodyPr/>
          <a:lstStyle/>
          <a:p>
            <a:pPr marL="0" indent="0">
              <a:buNone/>
            </a:pPr>
            <a:r>
              <a:rPr lang="fr-FR" sz="2800" dirty="0" smtClean="0"/>
              <a:t>Le plus souvent, ce sont de courts articles triés par date (les plus récents en début de page) : coup de gueule, informations trouvées sur le web, commentaires, liens vers des sites web. De nouveaux articles apparaissent sur le blog de façon irrégulière. Chaque article peut faire de quelques lignes à plusieurs pages</a:t>
            </a:r>
            <a:r>
              <a:rPr lang="fr-FR" dirty="0" smtClean="0"/>
              <a:t>.</a:t>
            </a:r>
          </a:p>
        </p:txBody>
      </p:sp>
    </p:spTree>
    <p:extLst>
      <p:ext uri="{BB962C8B-B14F-4D97-AF65-F5344CB8AC3E}">
        <p14:creationId xmlns:p14="http://schemas.microsoft.com/office/powerpoint/2010/main" val="15996996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p:tgtEl>
                                          <p:spTgt spid="2"/>
                                        </p:tgtEl>
                                        <p:attrNameLst>
                                          <p:attrName>ppt_y</p:attrName>
                                        </p:attrNameLst>
                                      </p:cBhvr>
                                      <p:tavLst>
                                        <p:tav tm="0">
                                          <p:val>
                                            <p:strVal val="#ppt_y+#ppt_h*1.125000"/>
                                          </p:val>
                                        </p:tav>
                                        <p:tav tm="100000">
                                          <p:val>
                                            <p:strVal val="#ppt_y"/>
                                          </p:val>
                                        </p:tav>
                                      </p:tavLst>
                                    </p:anim>
                                    <p:animEffect transition="in" filter="wipe(up)">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7819" y="973668"/>
            <a:ext cx="3952568" cy="706964"/>
          </a:xfrm>
        </p:spPr>
        <p:txBody>
          <a:bodyPr/>
          <a:lstStyle/>
          <a:p>
            <a:r>
              <a:rPr lang="fr-FR" dirty="0" smtClean="0"/>
              <a:t>Pour quoi faire ?</a:t>
            </a:r>
            <a:endParaRPr lang="fr-FR" dirty="0"/>
          </a:p>
        </p:txBody>
      </p:sp>
      <p:sp>
        <p:nvSpPr>
          <p:cNvPr id="3" name="Espace réservé du contenu 2"/>
          <p:cNvSpPr>
            <a:spLocks noGrp="1"/>
          </p:cNvSpPr>
          <p:nvPr>
            <p:ph idx="1"/>
          </p:nvPr>
        </p:nvSpPr>
        <p:spPr/>
        <p:txBody>
          <a:bodyPr>
            <a:normAutofit/>
          </a:bodyPr>
          <a:lstStyle/>
          <a:p>
            <a:pPr marL="0" indent="0">
              <a:buNone/>
            </a:pPr>
            <a:r>
              <a:rPr lang="fr-FR" sz="3200" dirty="0" smtClean="0"/>
              <a:t>C’est très simple, cela sert à exprimer son opinion ou s’informer. </a:t>
            </a:r>
          </a:p>
          <a:p>
            <a:pPr marL="0" indent="0">
              <a:buNone/>
            </a:pPr>
            <a:r>
              <a:rPr lang="fr-FR" sz="3200" dirty="0" smtClean="0"/>
              <a:t>Il y a des blogs très célèbres et avec une grande audience comme « </a:t>
            </a:r>
            <a:r>
              <a:rPr lang="fr-FR" sz="3200" dirty="0" err="1" smtClean="0"/>
              <a:t>slashdot</a:t>
            </a:r>
            <a:r>
              <a:rPr lang="fr-FR" sz="3200" dirty="0" smtClean="0"/>
              <a:t> »</a:t>
            </a:r>
            <a:endParaRPr lang="fr-FR" sz="3200" dirty="0"/>
          </a:p>
        </p:txBody>
      </p:sp>
    </p:spTree>
    <p:extLst>
      <p:ext uri="{BB962C8B-B14F-4D97-AF65-F5344CB8AC3E}">
        <p14:creationId xmlns:p14="http://schemas.microsoft.com/office/powerpoint/2010/main" val="213040571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p:tgtEl>
                                          <p:spTgt spid="2"/>
                                        </p:tgtEl>
                                        <p:attrNameLst>
                                          <p:attrName>ppt_y</p:attrName>
                                        </p:attrNameLst>
                                      </p:cBhvr>
                                      <p:tavLst>
                                        <p:tav tm="0">
                                          <p:val>
                                            <p:strVal val="#ppt_y+#ppt_h*1.125000"/>
                                          </p:val>
                                        </p:tav>
                                        <p:tav tm="100000">
                                          <p:val>
                                            <p:strVal val="#ppt_y"/>
                                          </p:val>
                                        </p:tav>
                                      </p:tavLst>
                                    </p:anim>
                                    <p:animEffect transition="in" filter="wipe(up)">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33135" y="973668"/>
            <a:ext cx="6583232" cy="706964"/>
          </a:xfrm>
        </p:spPr>
        <p:txBody>
          <a:bodyPr/>
          <a:lstStyle/>
          <a:p>
            <a:r>
              <a:rPr lang="fr-FR" dirty="0" smtClean="0"/>
              <a:t>De Florentine et </a:t>
            </a:r>
            <a:r>
              <a:rPr lang="fr-FR" dirty="0" err="1" smtClean="0"/>
              <a:t>Eleann</a:t>
            </a:r>
            <a:endParaRPr lang="fr-FR" dirty="0"/>
          </a:p>
        </p:txBody>
      </p:sp>
      <p:sp>
        <p:nvSpPr>
          <p:cNvPr id="3" name="Espace réservé du contenu 2"/>
          <p:cNvSpPr>
            <a:spLocks noGrp="1"/>
          </p:cNvSpPr>
          <p:nvPr>
            <p:ph idx="1"/>
          </p:nvPr>
        </p:nvSpPr>
        <p:spPr>
          <a:xfrm>
            <a:off x="3527702" y="2742316"/>
            <a:ext cx="5106609" cy="1542519"/>
          </a:xfrm>
        </p:spPr>
        <p:txBody>
          <a:bodyPr>
            <a:normAutofit lnSpcReduction="10000"/>
          </a:bodyPr>
          <a:lstStyle/>
          <a:p>
            <a:pPr marL="0" indent="0">
              <a:buNone/>
            </a:pPr>
            <a:r>
              <a:rPr lang="fr-FR" sz="9600" dirty="0" smtClean="0"/>
              <a:t>MERCI</a:t>
            </a:r>
            <a:endParaRPr lang="fr-FR" sz="9600" dirty="0"/>
          </a:p>
        </p:txBody>
      </p:sp>
      <p:sp>
        <p:nvSpPr>
          <p:cNvPr id="5" name="ZoneTexte 4"/>
          <p:cNvSpPr txBox="1"/>
          <p:nvPr/>
        </p:nvSpPr>
        <p:spPr>
          <a:xfrm>
            <a:off x="6931742" y="6209071"/>
            <a:ext cx="4955458" cy="369332"/>
          </a:xfrm>
          <a:prstGeom prst="rect">
            <a:avLst/>
          </a:prstGeom>
          <a:noFill/>
        </p:spPr>
        <p:txBody>
          <a:bodyPr wrap="square" rtlCol="0">
            <a:spAutoFit/>
          </a:bodyPr>
          <a:lstStyle/>
          <a:p>
            <a:r>
              <a:rPr lang="fr-FR" b="1" dirty="0" smtClean="0">
                <a:solidFill>
                  <a:srgbClr val="7030A0"/>
                </a:solidFill>
              </a:rPr>
              <a:t>Surtout de la part de florentine mais chut ;)</a:t>
            </a:r>
            <a:endParaRPr lang="fr-FR" b="1" dirty="0">
              <a:solidFill>
                <a:srgbClr val="7030A0"/>
              </a:solidFill>
            </a:endParaRPr>
          </a:p>
        </p:txBody>
      </p:sp>
    </p:spTree>
    <p:extLst>
      <p:ext uri="{BB962C8B-B14F-4D97-AF65-F5344CB8AC3E}">
        <p14:creationId xmlns:p14="http://schemas.microsoft.com/office/powerpoint/2010/main" val="117494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Salle Ion</Template>
  <TotalTime>55</TotalTime>
  <Words>214</Words>
  <Application>Microsoft Macintosh PowerPoint</Application>
  <PresentationFormat>Grand écran</PresentationFormat>
  <Paragraphs>18</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Century Gothic</vt:lpstr>
      <vt:lpstr>Wingdings 3</vt:lpstr>
      <vt:lpstr>Arial</vt:lpstr>
      <vt:lpstr>Salle d’ions</vt:lpstr>
      <vt:lpstr>La différence entre  un blog et un site… </vt:lpstr>
      <vt:lpstr>SITE</vt:lpstr>
      <vt:lpstr>A quoi sert un site web ?</vt:lpstr>
      <vt:lpstr>BLOG</vt:lpstr>
      <vt:lpstr>Mais ça ressemble à quoi ?</vt:lpstr>
      <vt:lpstr>Pour quoi faire ?</vt:lpstr>
      <vt:lpstr>De Florentine et Eleann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différence entre  un blog et un site… </dc:title>
  <dc:creator>Utilisateur de Microsoft Office</dc:creator>
  <cp:lastModifiedBy>Utilisateur de Microsoft Office</cp:lastModifiedBy>
  <cp:revision>6</cp:revision>
  <dcterms:created xsi:type="dcterms:W3CDTF">2016-09-28T16:51:11Z</dcterms:created>
  <dcterms:modified xsi:type="dcterms:W3CDTF">2016-09-28T17:46:22Z</dcterms:modified>
</cp:coreProperties>
</file>