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54A7-C26F-234A-9860-87ED84A1D3AC}" type="datetimeFigureOut">
              <a:rPr lang="en-US" smtClean="0"/>
              <a:t>06/09/15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FCA39-B294-9A42-9A5F-62BD85F79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43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54A7-C26F-234A-9860-87ED84A1D3AC}" type="datetimeFigureOut">
              <a:rPr lang="en-US" smtClean="0"/>
              <a:t>06/09/15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FCA39-B294-9A42-9A5F-62BD85F79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56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54A7-C26F-234A-9860-87ED84A1D3AC}" type="datetimeFigureOut">
              <a:rPr lang="en-US" smtClean="0"/>
              <a:t>06/09/15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FCA39-B294-9A42-9A5F-62BD85F79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94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54A7-C26F-234A-9860-87ED84A1D3AC}" type="datetimeFigureOut">
              <a:rPr lang="en-US" smtClean="0"/>
              <a:t>06/09/15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FCA39-B294-9A42-9A5F-62BD85F79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221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54A7-C26F-234A-9860-87ED84A1D3AC}" type="datetimeFigureOut">
              <a:rPr lang="en-US" smtClean="0"/>
              <a:t>06/09/15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FCA39-B294-9A42-9A5F-62BD85F79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006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54A7-C26F-234A-9860-87ED84A1D3AC}" type="datetimeFigureOut">
              <a:rPr lang="en-US" smtClean="0"/>
              <a:t>06/09/15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FCA39-B294-9A42-9A5F-62BD85F79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483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54A7-C26F-234A-9860-87ED84A1D3AC}" type="datetimeFigureOut">
              <a:rPr lang="en-US" smtClean="0"/>
              <a:t>06/09/15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FCA39-B294-9A42-9A5F-62BD85F79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04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54A7-C26F-234A-9860-87ED84A1D3AC}" type="datetimeFigureOut">
              <a:rPr lang="en-US" smtClean="0"/>
              <a:t>06/09/15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FCA39-B294-9A42-9A5F-62BD85F79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65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54A7-C26F-234A-9860-87ED84A1D3AC}" type="datetimeFigureOut">
              <a:rPr lang="en-US" smtClean="0"/>
              <a:t>06/09/15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FCA39-B294-9A42-9A5F-62BD85F79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40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54A7-C26F-234A-9860-87ED84A1D3AC}" type="datetimeFigureOut">
              <a:rPr lang="en-US" smtClean="0"/>
              <a:t>06/09/15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FCA39-B294-9A42-9A5F-62BD85F79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3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54A7-C26F-234A-9860-87ED84A1D3AC}" type="datetimeFigureOut">
              <a:rPr lang="en-US" smtClean="0"/>
              <a:t>06/09/15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FCA39-B294-9A42-9A5F-62BD85F79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1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A54A7-C26F-234A-9860-87ED84A1D3AC}" type="datetimeFigureOut">
              <a:rPr lang="en-US" smtClean="0"/>
              <a:t>06/09/15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FCA39-B294-9A42-9A5F-62BD85F79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32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>
                <a:solidFill>
                  <a:srgbClr val="0000FF"/>
                </a:solidFill>
                <a:latin typeface="Comic Sans MS"/>
                <a:cs typeface="Comic Sans MS"/>
              </a:rPr>
              <a:t>GREETINGS</a:t>
            </a:r>
            <a:br>
              <a:rPr lang="en-US" b="1" smtClean="0">
                <a:solidFill>
                  <a:srgbClr val="0000FF"/>
                </a:solidFill>
                <a:latin typeface="Comic Sans MS"/>
                <a:cs typeface="Comic Sans MS"/>
              </a:rPr>
            </a:br>
            <a:r>
              <a:rPr lang="en-US" b="1" dirty="0" smtClean="0">
                <a:solidFill>
                  <a:srgbClr val="0000FF"/>
                </a:solidFill>
                <a:latin typeface="Comic Sans MS"/>
                <a:cs typeface="Comic Sans MS"/>
              </a:rPr>
              <a:t/>
            </a:r>
            <a:br>
              <a:rPr lang="en-US" b="1" dirty="0" smtClean="0">
                <a:solidFill>
                  <a:srgbClr val="0000FF"/>
                </a:solidFill>
                <a:latin typeface="Comic Sans MS"/>
                <a:cs typeface="Comic Sans MS"/>
              </a:rPr>
            </a:br>
            <a:r>
              <a:rPr lang="en-US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b="1" smtClean="0">
                <a:solidFill>
                  <a:srgbClr val="0000FF"/>
                </a:solidFill>
                <a:latin typeface="Comic Sans MS"/>
                <a:cs typeface="Comic Sans MS"/>
              </a:rPr>
              <a:t>and </a:t>
            </a:r>
            <a:br>
              <a:rPr lang="en-US" b="1" smtClean="0">
                <a:solidFill>
                  <a:srgbClr val="0000FF"/>
                </a:solidFill>
                <a:latin typeface="Comic Sans MS"/>
                <a:cs typeface="Comic Sans MS"/>
              </a:rPr>
            </a:br>
            <a:r>
              <a:rPr lang="en-US" b="1" dirty="0" smtClean="0">
                <a:solidFill>
                  <a:srgbClr val="0000FF"/>
                </a:solidFill>
                <a:latin typeface="Comic Sans MS"/>
                <a:cs typeface="Comic Sans MS"/>
              </a:rPr>
              <a:t/>
            </a:r>
            <a:br>
              <a:rPr lang="en-US" b="1" dirty="0" smtClean="0">
                <a:solidFill>
                  <a:srgbClr val="0000FF"/>
                </a:solidFill>
                <a:latin typeface="Comic Sans MS"/>
                <a:cs typeface="Comic Sans MS"/>
              </a:rPr>
            </a:br>
            <a:r>
              <a:rPr lang="en-US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GOODBYES</a:t>
            </a:r>
            <a:endParaRPr lang="en-US" b="1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210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I’m not fine / I’m not well</a:t>
            </a:r>
            <a:endParaRPr lang="en-US" b="1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5482" r="-45482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2719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365" y="522949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AUREVOIR</a:t>
            </a:r>
            <a:endParaRPr lang="en-US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65" y="454718"/>
            <a:ext cx="2976859" cy="16463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0" b="2860"/>
          <a:stretch>
            <a:fillRect/>
          </a:stretch>
        </p:blipFill>
        <p:spPr bwMode="auto">
          <a:xfrm>
            <a:off x="4298229" y="1264574"/>
            <a:ext cx="4261778" cy="2300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241" y="2976619"/>
            <a:ext cx="1751102" cy="21375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9989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err="1">
                <a:solidFill>
                  <a:srgbClr val="0000FF"/>
                </a:solidFill>
              </a:rPr>
              <a:t>See</a:t>
            </a:r>
            <a:r>
              <a:rPr lang="fr-FR" b="1" dirty="0">
                <a:solidFill>
                  <a:srgbClr val="0000FF"/>
                </a:solidFill>
              </a:rPr>
              <a:t> </a:t>
            </a:r>
            <a:r>
              <a:rPr lang="fr-FR" b="1" dirty="0" err="1">
                <a:solidFill>
                  <a:srgbClr val="0000FF"/>
                </a:solidFill>
              </a:rPr>
              <a:t>you</a:t>
            </a:r>
            <a:r>
              <a:rPr lang="fr-FR" b="1" dirty="0">
                <a:solidFill>
                  <a:srgbClr val="0000FF"/>
                </a:solidFill>
              </a:rPr>
              <a:t> </a:t>
            </a:r>
            <a:r>
              <a:rPr lang="fr-FR" b="1" dirty="0" err="1">
                <a:solidFill>
                  <a:srgbClr val="0000FF"/>
                </a:solidFill>
              </a:rPr>
              <a:t>tomorrow</a:t>
            </a:r>
            <a:r>
              <a:rPr lang="fr-FR" b="1" dirty="0">
                <a:solidFill>
                  <a:srgbClr val="0000FF"/>
                </a:solidFill>
              </a:rPr>
              <a:t> !</a:t>
            </a:r>
            <a:r>
              <a:rPr lang="fr-FR" dirty="0">
                <a:solidFill>
                  <a:srgbClr val="0000FF"/>
                </a:solidFill>
              </a:rPr>
              <a:t> (A demain)</a:t>
            </a:r>
            <a:endParaRPr lang="en-GB" dirty="0">
              <a:solidFill>
                <a:srgbClr val="0000FF"/>
              </a:solidFill>
            </a:endParaRPr>
          </a:p>
          <a:p>
            <a:endParaRPr lang="en-GB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fr-FR" b="1" dirty="0" err="1">
                <a:solidFill>
                  <a:srgbClr val="0000FF"/>
                </a:solidFill>
              </a:rPr>
              <a:t>See</a:t>
            </a:r>
            <a:r>
              <a:rPr lang="fr-FR" b="1" dirty="0">
                <a:solidFill>
                  <a:srgbClr val="0000FF"/>
                </a:solidFill>
              </a:rPr>
              <a:t> </a:t>
            </a:r>
            <a:r>
              <a:rPr lang="fr-FR" b="1" dirty="0" err="1">
                <a:solidFill>
                  <a:srgbClr val="0000FF"/>
                </a:solidFill>
              </a:rPr>
              <a:t>you</a:t>
            </a:r>
            <a:r>
              <a:rPr lang="fr-FR" b="1" dirty="0">
                <a:solidFill>
                  <a:srgbClr val="0000FF"/>
                </a:solidFill>
              </a:rPr>
              <a:t> </a:t>
            </a:r>
            <a:r>
              <a:rPr lang="fr-FR" b="1" dirty="0" err="1">
                <a:solidFill>
                  <a:srgbClr val="0000FF"/>
                </a:solidFill>
              </a:rPr>
              <a:t>later</a:t>
            </a:r>
            <a:r>
              <a:rPr lang="fr-FR" b="1" dirty="0">
                <a:solidFill>
                  <a:srgbClr val="0000FF"/>
                </a:solidFill>
              </a:rPr>
              <a:t>!</a:t>
            </a:r>
            <a:r>
              <a:rPr lang="fr-FR" dirty="0">
                <a:solidFill>
                  <a:srgbClr val="0000FF"/>
                </a:solidFill>
              </a:rPr>
              <a:t> (A plus tard)</a:t>
            </a:r>
            <a:endParaRPr lang="en-GB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fr-FR" b="1" dirty="0">
                <a:solidFill>
                  <a:srgbClr val="0000FF"/>
                </a:solidFill>
              </a:rPr>
              <a:t> </a:t>
            </a:r>
            <a:endParaRPr lang="en-GB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fr-FR" b="1" dirty="0" err="1">
                <a:solidFill>
                  <a:srgbClr val="0000FF"/>
                </a:solidFill>
              </a:rPr>
              <a:t>See</a:t>
            </a:r>
            <a:r>
              <a:rPr lang="fr-FR" b="1" dirty="0">
                <a:solidFill>
                  <a:srgbClr val="0000FF"/>
                </a:solidFill>
              </a:rPr>
              <a:t> </a:t>
            </a:r>
            <a:r>
              <a:rPr lang="fr-FR" b="1" dirty="0" err="1">
                <a:solidFill>
                  <a:srgbClr val="0000FF"/>
                </a:solidFill>
              </a:rPr>
              <a:t>you</a:t>
            </a:r>
            <a:r>
              <a:rPr lang="fr-FR" b="1" dirty="0">
                <a:solidFill>
                  <a:srgbClr val="0000FF"/>
                </a:solidFill>
              </a:rPr>
              <a:t> on </a:t>
            </a:r>
            <a:r>
              <a:rPr lang="fr-FR" b="1" dirty="0" err="1">
                <a:solidFill>
                  <a:srgbClr val="0000FF"/>
                </a:solidFill>
              </a:rPr>
              <a:t>Monday</a:t>
            </a:r>
            <a:r>
              <a:rPr lang="fr-FR" b="1" dirty="0">
                <a:solidFill>
                  <a:srgbClr val="0000FF"/>
                </a:solidFill>
              </a:rPr>
              <a:t>! </a:t>
            </a:r>
            <a:r>
              <a:rPr lang="fr-FR" dirty="0">
                <a:solidFill>
                  <a:srgbClr val="0000FF"/>
                </a:solidFill>
              </a:rPr>
              <a:t>(A lundi!)</a:t>
            </a:r>
            <a:endParaRPr lang="en-GB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0000FF"/>
                </a:solidFill>
              </a:rPr>
              <a:t> </a:t>
            </a:r>
            <a:endParaRPr lang="en-GB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0000FF"/>
                </a:solidFill>
              </a:rPr>
              <a:t>Have a nice weekend</a:t>
            </a:r>
            <a:r>
              <a:rPr lang="en-GB" dirty="0">
                <a:solidFill>
                  <a:srgbClr val="0000FF"/>
                </a:solidFill>
              </a:rPr>
              <a:t>! (Bon weekend</a:t>
            </a:r>
            <a:r>
              <a:rPr lang="en-GB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338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6194" y="612366"/>
            <a:ext cx="4845771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                               MERCI</a:t>
            </a:r>
            <a:endParaRPr lang="en-US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49" b="10949"/>
          <a:stretch>
            <a:fillRect/>
          </a:stretch>
        </p:blipFill>
        <p:spPr bwMode="auto">
          <a:xfrm>
            <a:off x="457200" y="612366"/>
            <a:ext cx="3618994" cy="253929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805" y="2750499"/>
            <a:ext cx="3194392" cy="239251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851" y="4183595"/>
            <a:ext cx="1842268" cy="191882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637218" y="5717703"/>
            <a:ext cx="26695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DE</a:t>
            </a:r>
            <a:r>
              <a:rPr lang="en-US" sz="4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4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RIEN</a:t>
            </a:r>
            <a:endParaRPr lang="en-US" sz="4400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947675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GOOD MORNING</a:t>
            </a:r>
            <a:endParaRPr lang="en-US" b="1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372" r="-16372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5427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GOOD AFTERNOON</a:t>
            </a:r>
            <a:endParaRPr lang="en-US" b="1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9133" r="-39133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6490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GOOD EVENING</a:t>
            </a:r>
            <a:endParaRPr lang="en-US" b="1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844" r="-14844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2890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GOOD NIGHT</a:t>
            </a:r>
            <a:endParaRPr lang="en-US" b="1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799" r="-35799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7720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HELLO / HI</a:t>
            </a:r>
            <a:endParaRPr lang="en-US" b="1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 smtClean="0">
              <a:solidFill>
                <a:srgbClr val="008000"/>
              </a:solidFill>
              <a:latin typeface="Comic Sans MS"/>
              <a:cs typeface="Comic Sans MS"/>
            </a:endParaRPr>
          </a:p>
          <a:p>
            <a:pPr marL="0" indent="0" algn="ctr">
              <a:buNone/>
            </a:pPr>
            <a:endParaRPr lang="en-US" sz="4000" b="1" dirty="0">
              <a:solidFill>
                <a:srgbClr val="008000"/>
              </a:solidFill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4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SALUT</a:t>
            </a:r>
            <a:endParaRPr lang="en-US" sz="4400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026696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HOW ARE YOU?</a:t>
            </a:r>
            <a:endParaRPr lang="en-US" b="1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>
              <a:solidFill>
                <a:srgbClr val="008000"/>
              </a:solidFill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4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COMMENT VAS-TU?</a:t>
            </a:r>
          </a:p>
          <a:p>
            <a:pPr marL="0" indent="0" algn="ctr">
              <a:buNone/>
            </a:pPr>
            <a:endParaRPr lang="en-US" sz="4400" b="1" dirty="0">
              <a:solidFill>
                <a:srgbClr val="008000"/>
              </a:solidFill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4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COMMENT CA VA?</a:t>
            </a:r>
            <a:endParaRPr lang="en-US" sz="4400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019625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I’m fine / I’m okay </a:t>
            </a:r>
            <a:br>
              <a:rPr lang="en-US" b="1" dirty="0" smtClean="0">
                <a:solidFill>
                  <a:srgbClr val="0000FF"/>
                </a:solidFill>
                <a:latin typeface="Comic Sans MS"/>
                <a:cs typeface="Comic Sans MS"/>
              </a:rPr>
            </a:br>
            <a:r>
              <a:rPr lang="en-US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I’m very well / I’m great</a:t>
            </a:r>
            <a:endParaRPr lang="en-US" b="1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5139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I’m so-so</a:t>
            </a:r>
            <a:endParaRPr lang="en-US" b="1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0832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50</Words>
  <Application>Microsoft Macintosh PowerPoint</Application>
  <PresentationFormat>On-screen Show (4:3)</PresentationFormat>
  <Paragraphs>27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GREETINGS   and   GOODBYES</vt:lpstr>
      <vt:lpstr>GOOD MORNING</vt:lpstr>
      <vt:lpstr>GOOD AFTERNOON</vt:lpstr>
      <vt:lpstr>GOOD EVENING</vt:lpstr>
      <vt:lpstr>GOOD NIGHT</vt:lpstr>
      <vt:lpstr>HELLO / HI</vt:lpstr>
      <vt:lpstr>HOW ARE YOU?</vt:lpstr>
      <vt:lpstr>I’m fine / I’m okay  I’m very well / I’m great</vt:lpstr>
      <vt:lpstr>I’m so-so</vt:lpstr>
      <vt:lpstr>I’m not fine / I’m not well</vt:lpstr>
      <vt:lpstr>AUREVOIR</vt:lpstr>
      <vt:lpstr>PowerPoint Presentation</vt:lpstr>
      <vt:lpstr>                               MERCI</vt:lpstr>
    </vt:vector>
  </TitlesOfParts>
  <Company>Education Nationale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GREETINGS  and  GOODBYES</dc:title>
  <dc:creator>Aurélie</dc:creator>
  <cp:lastModifiedBy>Aurélie</cp:lastModifiedBy>
  <cp:revision>4</cp:revision>
  <dcterms:created xsi:type="dcterms:W3CDTF">2015-09-06T19:17:10Z</dcterms:created>
  <dcterms:modified xsi:type="dcterms:W3CDTF">2015-09-06T20:04:53Z</dcterms:modified>
</cp:coreProperties>
</file>