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D7861-BFA3-43D7-BA7E-EBF51005467B}" type="datetimeFigureOut">
              <a:rPr lang="fr-FR" smtClean="0"/>
              <a:pPr/>
              <a:t>06/11/14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B1C58-12CD-40BB-8CC0-FFA092A5C86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68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Tabl</a:t>
            </a:r>
            <a:r>
              <a:rPr lang="fr-FR" baseline="0" dirty="0" smtClean="0"/>
              <a:t>e </a:t>
            </a:r>
            <a:r>
              <a:rPr lang="fr-FR" baseline="0" dirty="0" err="1" smtClean="0"/>
              <a:t>manners</a:t>
            </a:r>
            <a:r>
              <a:rPr lang="fr-FR" baseline="0" dirty="0" smtClean="0"/>
              <a:t>= L’</a:t>
            </a:r>
            <a:r>
              <a:rPr lang="fr-FR" baseline="0" dirty="0" err="1" smtClean="0"/>
              <a:t>etiquette</a:t>
            </a:r>
            <a:r>
              <a:rPr lang="fr-FR" baseline="0" dirty="0" smtClean="0"/>
              <a:t> de table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B1C58-12CD-40BB-8CC0-FFA092A5C86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05BD-6A63-4451-A5ED-8279C9ACACE4}" type="datetimeFigureOut">
              <a:rPr lang="fr-FR" smtClean="0"/>
              <a:pPr/>
              <a:t>06/11/14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46C4-DFD4-457C-AAC1-6F9FC5818FA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05BD-6A63-4451-A5ED-8279C9ACACE4}" type="datetimeFigureOut">
              <a:rPr lang="fr-FR" smtClean="0"/>
              <a:pPr/>
              <a:t>06/11/14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46C4-DFD4-457C-AAC1-6F9FC5818FA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05BD-6A63-4451-A5ED-8279C9ACACE4}" type="datetimeFigureOut">
              <a:rPr lang="fr-FR" smtClean="0"/>
              <a:pPr/>
              <a:t>06/11/14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46C4-DFD4-457C-AAC1-6F9FC5818FA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05BD-6A63-4451-A5ED-8279C9ACACE4}" type="datetimeFigureOut">
              <a:rPr lang="fr-FR" smtClean="0"/>
              <a:pPr/>
              <a:t>06/11/14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46C4-DFD4-457C-AAC1-6F9FC5818FA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05BD-6A63-4451-A5ED-8279C9ACACE4}" type="datetimeFigureOut">
              <a:rPr lang="fr-FR" smtClean="0"/>
              <a:pPr/>
              <a:t>06/11/14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46C4-DFD4-457C-AAC1-6F9FC5818FA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05BD-6A63-4451-A5ED-8279C9ACACE4}" type="datetimeFigureOut">
              <a:rPr lang="fr-FR" smtClean="0"/>
              <a:pPr/>
              <a:t>06/11/14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46C4-DFD4-457C-AAC1-6F9FC5818FA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05BD-6A63-4451-A5ED-8279C9ACACE4}" type="datetimeFigureOut">
              <a:rPr lang="fr-FR" smtClean="0"/>
              <a:pPr/>
              <a:t>06/11/14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46C4-DFD4-457C-AAC1-6F9FC5818FA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05BD-6A63-4451-A5ED-8279C9ACACE4}" type="datetimeFigureOut">
              <a:rPr lang="fr-FR" smtClean="0"/>
              <a:pPr/>
              <a:t>06/11/14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46C4-DFD4-457C-AAC1-6F9FC5818FA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05BD-6A63-4451-A5ED-8279C9ACACE4}" type="datetimeFigureOut">
              <a:rPr lang="fr-FR" smtClean="0"/>
              <a:pPr/>
              <a:t>06/11/14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46C4-DFD4-457C-AAC1-6F9FC5818FA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05BD-6A63-4451-A5ED-8279C9ACACE4}" type="datetimeFigureOut">
              <a:rPr lang="fr-FR" smtClean="0"/>
              <a:pPr/>
              <a:t>06/11/14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46C4-DFD4-457C-AAC1-6F9FC5818FA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05BD-6A63-4451-A5ED-8279C9ACACE4}" type="datetimeFigureOut">
              <a:rPr lang="fr-FR" smtClean="0"/>
              <a:pPr/>
              <a:t>06/11/14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46C4-DFD4-457C-AAC1-6F9FC5818FA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105BD-6A63-4451-A5ED-8279C9ACACE4}" type="datetimeFigureOut">
              <a:rPr lang="fr-FR" smtClean="0"/>
              <a:pPr/>
              <a:t>06/11/14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F46C4-DFD4-457C-AAC1-6F9FC5818FA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fr-FR" dirty="0" smtClean="0"/>
              <a:t>Canadian </a:t>
            </a:r>
            <a:r>
              <a:rPr lang="fr-FR" dirty="0" err="1" smtClean="0"/>
              <a:t>eating</a:t>
            </a:r>
            <a:r>
              <a:rPr lang="fr-FR" dirty="0" smtClean="0"/>
              <a:t> habits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F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fr-FR" dirty="0" err="1" smtClean="0"/>
              <a:t>Rules</a:t>
            </a:r>
            <a:r>
              <a:rPr lang="fr-FR" dirty="0" smtClean="0"/>
              <a:t>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eating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posture-saidaonl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568952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At</a:t>
            </a:r>
            <a:r>
              <a:rPr lang="fr-FR" dirty="0" smtClean="0"/>
              <a:t> the end of the </a:t>
            </a:r>
            <a:r>
              <a:rPr lang="fr-FR" dirty="0" err="1" smtClean="0"/>
              <a:t>meal</a:t>
            </a:r>
            <a:endParaRPr lang="fr-FR" dirty="0"/>
          </a:p>
        </p:txBody>
      </p:sp>
      <p:pic>
        <p:nvPicPr>
          <p:cNvPr id="4" name="Espace réservé du contenu 3" descr="empty_pl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1221" y="1268760"/>
            <a:ext cx="5052779" cy="5589240"/>
          </a:xfrm>
        </p:spPr>
      </p:pic>
      <p:pic>
        <p:nvPicPr>
          <p:cNvPr id="5" name="Image 4" descr="leftov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4604037" cy="55892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fr-FR" dirty="0" err="1" smtClean="0"/>
              <a:t>Eating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a restaurant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96552" y="1340768"/>
            <a:ext cx="6400800" cy="1752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Give</a:t>
            </a:r>
            <a:r>
              <a:rPr lang="fr-FR" dirty="0" smtClean="0">
                <a:solidFill>
                  <a:schemeClr val="tx1"/>
                </a:solidFill>
              </a:rPr>
              <a:t> a TIP!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 descr="Receipt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0"/>
            <a:ext cx="7772400" cy="1470025"/>
          </a:xfrm>
        </p:spPr>
        <p:txBody>
          <a:bodyPr/>
          <a:lstStyle/>
          <a:p>
            <a:r>
              <a:rPr lang="fr-FR" dirty="0" smtClean="0"/>
              <a:t>Table </a:t>
            </a:r>
            <a:r>
              <a:rPr lang="fr-FR" dirty="0" err="1" smtClean="0"/>
              <a:t>manners</a:t>
            </a:r>
            <a:r>
              <a:rPr lang="fr-FR" dirty="0" smtClean="0"/>
              <a:t> in Canada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684584" y="764704"/>
            <a:ext cx="6400800" cy="1752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Relaxed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informal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Image 4" descr="family-eating-di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n-lt"/>
              </a:rPr>
              <a:t>If </a:t>
            </a:r>
            <a:r>
              <a:rPr lang="fr-FR" dirty="0" err="1" smtClean="0">
                <a:latin typeface="+mn-lt"/>
              </a:rPr>
              <a:t>you</a:t>
            </a:r>
            <a:r>
              <a:rPr lang="fr-FR" dirty="0" smtClean="0">
                <a:latin typeface="+mn-lt"/>
              </a:rPr>
              <a:t> are a </a:t>
            </a:r>
            <a:r>
              <a:rPr lang="fr-FR" dirty="0" err="1" smtClean="0">
                <a:latin typeface="+mn-lt"/>
              </a:rPr>
              <a:t>guest</a:t>
            </a:r>
            <a:r>
              <a:rPr lang="fr-FR" dirty="0" smtClean="0">
                <a:latin typeface="+mn-lt"/>
              </a:rPr>
              <a:t> in a home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fr-FR" dirty="0" smtClean="0"/>
              <a:t>Arrive on time for </a:t>
            </a:r>
            <a:r>
              <a:rPr lang="fr-FR" dirty="0" err="1" smtClean="0"/>
              <a:t>dinner</a:t>
            </a:r>
            <a:r>
              <a:rPr lang="fr-FR" dirty="0" smtClean="0"/>
              <a:t>  </a:t>
            </a:r>
          </a:p>
          <a:p>
            <a:endParaRPr lang="fr-FR" dirty="0"/>
          </a:p>
        </p:txBody>
      </p:sp>
      <p:pic>
        <p:nvPicPr>
          <p:cNvPr id="5" name="Image 4" descr="arrivon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If </a:t>
            </a:r>
            <a:r>
              <a:rPr lang="fr-FR" dirty="0" err="1" smtClean="0"/>
              <a:t>you</a:t>
            </a:r>
            <a:r>
              <a:rPr lang="fr-FR" dirty="0" smtClean="0"/>
              <a:t> are a </a:t>
            </a:r>
            <a:r>
              <a:rPr lang="fr-FR" dirty="0" err="1" smtClean="0"/>
              <a:t>guest</a:t>
            </a:r>
            <a:r>
              <a:rPr lang="fr-FR" dirty="0" smtClean="0"/>
              <a:t> in a home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fr-FR" dirty="0" err="1" smtClean="0"/>
              <a:t>Bring</a:t>
            </a:r>
            <a:r>
              <a:rPr lang="fr-FR" dirty="0" smtClean="0"/>
              <a:t> a </a:t>
            </a:r>
            <a:r>
              <a:rPr lang="fr-FR" dirty="0" err="1" smtClean="0"/>
              <a:t>small</a:t>
            </a:r>
            <a:r>
              <a:rPr lang="fr-FR" dirty="0" smtClean="0"/>
              <a:t> gift (</a:t>
            </a:r>
            <a:r>
              <a:rPr lang="fr-FR" dirty="0" err="1" smtClean="0"/>
              <a:t>wine</a:t>
            </a:r>
            <a:r>
              <a:rPr lang="fr-FR" dirty="0" smtClean="0"/>
              <a:t>, dessert) </a:t>
            </a:r>
            <a:endParaRPr lang="fr-FR" dirty="0"/>
          </a:p>
        </p:txBody>
      </p:sp>
      <p:pic>
        <p:nvPicPr>
          <p:cNvPr id="4" name="Image 3" descr="wine_with_chocolate_dess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If </a:t>
            </a:r>
            <a:r>
              <a:rPr lang="fr-FR" dirty="0" err="1" smtClean="0"/>
              <a:t>you</a:t>
            </a:r>
            <a:r>
              <a:rPr lang="fr-FR" dirty="0" smtClean="0"/>
              <a:t> are a </a:t>
            </a:r>
            <a:r>
              <a:rPr lang="fr-FR" dirty="0" err="1" smtClean="0"/>
              <a:t>guest</a:t>
            </a:r>
            <a:r>
              <a:rPr lang="fr-FR" dirty="0" smtClean="0"/>
              <a:t> in Québec</a:t>
            </a:r>
            <a:endParaRPr lang="fr-FR" dirty="0"/>
          </a:p>
        </p:txBody>
      </p:sp>
      <p:pic>
        <p:nvPicPr>
          <p:cNvPr id="4" name="Espace réservé du contenu 3" descr="threecour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5940152" cy="5445224"/>
          </a:xfrm>
        </p:spPr>
      </p:pic>
      <p:pic>
        <p:nvPicPr>
          <p:cNvPr id="5" name="Image 4" descr="Assorted Wine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412776"/>
            <a:ext cx="3203848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use </a:t>
            </a:r>
            <a:r>
              <a:rPr lang="fr-FR" dirty="0" err="1" smtClean="0"/>
              <a:t>utensils</a:t>
            </a:r>
            <a:endParaRPr lang="fr-FR" dirty="0"/>
          </a:p>
        </p:txBody>
      </p:sp>
      <p:pic>
        <p:nvPicPr>
          <p:cNvPr id="4" name="Espace réservé du contenu 3" descr="forkandkni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fr-FR" dirty="0" smtClean="0"/>
              <a:t>Can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eat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hands?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handf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down</a:t>
            </a:r>
            <a:endParaRPr lang="fr-FR" dirty="0"/>
          </a:p>
        </p:txBody>
      </p:sp>
      <p:pic>
        <p:nvPicPr>
          <p:cNvPr id="4" name="Espace réservé du contenu 3" descr="napkin-on-l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Rules</a:t>
            </a:r>
            <a:r>
              <a:rPr lang="fr-FR" dirty="0" smtClean="0"/>
              <a:t>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eating</a:t>
            </a:r>
            <a:endParaRPr lang="fr-FR" dirty="0"/>
          </a:p>
        </p:txBody>
      </p:sp>
      <p:pic>
        <p:nvPicPr>
          <p:cNvPr id="4" name="Espace réservé du contenu 3" descr="mouth op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4139952" cy="5589240"/>
          </a:xfrm>
        </p:spPr>
      </p:pic>
      <p:pic>
        <p:nvPicPr>
          <p:cNvPr id="5" name="Image 4" descr="istock_000001705786x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124744"/>
            <a:ext cx="4965452" cy="5733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89</Words>
  <Application>Microsoft Macintosh PowerPoint</Application>
  <PresentationFormat>On-screen Show (4:3)</PresentationFormat>
  <Paragraphs>18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Thème Office</vt:lpstr>
      <vt:lpstr>Canadian eating habits</vt:lpstr>
      <vt:lpstr>Table manners in Canada </vt:lpstr>
      <vt:lpstr>If you are a guest in a home</vt:lpstr>
      <vt:lpstr>If you are a guest in a home</vt:lpstr>
      <vt:lpstr>If you are a guest in Québec</vt:lpstr>
      <vt:lpstr>How to use utensils</vt:lpstr>
      <vt:lpstr>Can you eat with your hands?</vt:lpstr>
      <vt:lpstr>When you sit down</vt:lpstr>
      <vt:lpstr>Rules while eating</vt:lpstr>
      <vt:lpstr>Rules while eating</vt:lpstr>
      <vt:lpstr>At the end of the meal</vt:lpstr>
      <vt:lpstr>Eating at a restaurant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Jeanne</dc:creator>
  <cp:lastModifiedBy>Aurélie</cp:lastModifiedBy>
  <cp:revision>34</cp:revision>
  <dcterms:created xsi:type="dcterms:W3CDTF">2014-11-03T17:31:48Z</dcterms:created>
  <dcterms:modified xsi:type="dcterms:W3CDTF">2014-11-06T09:58:17Z</dcterms:modified>
</cp:coreProperties>
</file>