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741"/>
    <a:srgbClr val="F32DCD"/>
    <a:srgbClr val="374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98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7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37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53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540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50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75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14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78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36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662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3EB4-BF1A-4622-A18A-D85C54BF2D46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186EA-7C94-4D14-9923-7F32E43E0D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738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5516" y="836712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>
                <a:solidFill>
                  <a:srgbClr val="00B050"/>
                </a:solidFill>
                <a:latin typeface="Comic Sans MS" panose="030F0702030302020204" pitchFamily="66" charset="0"/>
                <a:ea typeface="Lexie Readable" pitchFamily="2" charset="0"/>
              </a:rPr>
              <a:t>PAST SIMPLE TENSE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9144000" cy="832901"/>
          </a:xfrm>
          <a:prstGeom prst="rect">
            <a:avLst/>
          </a:prstGeom>
        </p:spPr>
      </p:pic>
      <p:sp>
        <p:nvSpPr>
          <p:cNvPr id="8" name="7 Elipse"/>
          <p:cNvSpPr/>
          <p:nvPr/>
        </p:nvSpPr>
        <p:spPr>
          <a:xfrm>
            <a:off x="827584" y="4293096"/>
            <a:ext cx="3096344" cy="8329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99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889" y="282552"/>
            <a:ext cx="91102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We</a:t>
            </a:r>
            <a:r>
              <a:rPr lang="es-ES" sz="2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use </a:t>
            </a:r>
            <a:r>
              <a:rPr lang="es-ES" sz="26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Past</a:t>
            </a:r>
            <a:r>
              <a:rPr lang="es-ES" sz="2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Simple </a:t>
            </a:r>
            <a:r>
              <a:rPr lang="es-ES" sz="2600" b="1" dirty="0">
                <a:solidFill>
                  <a:schemeClr val="tx2"/>
                </a:solidFill>
                <a:latin typeface="Comic Sans MS" panose="030F0702030302020204" pitchFamily="66" charset="0"/>
              </a:rPr>
              <a:t>to </a:t>
            </a:r>
            <a:r>
              <a:rPr lang="es-ES" sz="26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talk</a:t>
            </a:r>
            <a:r>
              <a:rPr lang="es-ES" sz="2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s-ES" sz="26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about</a:t>
            </a:r>
            <a:r>
              <a:rPr lang="es-ES" sz="2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s-ES" sz="26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actions</a:t>
            </a:r>
            <a:r>
              <a:rPr lang="es-ES" sz="2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in </a:t>
            </a:r>
            <a:r>
              <a:rPr lang="es-ES" sz="26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the</a:t>
            </a:r>
            <a:r>
              <a:rPr lang="es-ES" sz="26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s-ES" sz="26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past</a:t>
            </a:r>
            <a:r>
              <a:rPr lang="es-ES" sz="2600" b="1" dirty="0">
                <a:solidFill>
                  <a:schemeClr val="tx2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s-ES" dirty="0">
              <a:latin typeface="Comic Sans MS" panose="030F0702030302020204" pitchFamily="66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9" y="980728"/>
            <a:ext cx="9144000" cy="832901"/>
          </a:xfrm>
          <a:prstGeom prst="rect">
            <a:avLst/>
          </a:prstGeom>
        </p:spPr>
      </p:pic>
      <p:sp>
        <p:nvSpPr>
          <p:cNvPr id="4" name="3 Elipse"/>
          <p:cNvSpPr/>
          <p:nvPr/>
        </p:nvSpPr>
        <p:spPr>
          <a:xfrm>
            <a:off x="827584" y="960616"/>
            <a:ext cx="3096344" cy="8329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6889" y="2420888"/>
            <a:ext cx="9110221" cy="2873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3100" b="1" dirty="0">
                <a:solidFill>
                  <a:schemeClr val="tx2"/>
                </a:solidFill>
                <a:latin typeface="Comic Sans MS" panose="030F0702030302020204" pitchFamily="66" charset="0"/>
              </a:rPr>
              <a:t>There are </a:t>
            </a:r>
            <a:r>
              <a:rPr lang="es-ES" sz="31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two</a:t>
            </a:r>
            <a:r>
              <a:rPr lang="es-ES" sz="31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s-ES" sz="31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ways</a:t>
            </a:r>
            <a:r>
              <a:rPr lang="es-ES" sz="3100" b="1" dirty="0">
                <a:solidFill>
                  <a:schemeClr val="tx2"/>
                </a:solidFill>
                <a:latin typeface="Comic Sans MS" panose="030F0702030302020204" pitchFamily="66" charset="0"/>
              </a:rPr>
              <a:t> to </a:t>
            </a:r>
            <a:r>
              <a:rPr lang="es-ES" sz="31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form</a:t>
            </a:r>
            <a:r>
              <a:rPr lang="es-ES" sz="31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s-ES" sz="31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the</a:t>
            </a:r>
            <a:r>
              <a:rPr lang="es-ES" sz="31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s-ES" sz="31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past</a:t>
            </a:r>
            <a:r>
              <a:rPr lang="es-ES" sz="31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simple</a:t>
            </a:r>
            <a:r>
              <a:rPr lang="es-ES" sz="3100" b="1" dirty="0">
                <a:solidFill>
                  <a:schemeClr val="tx2"/>
                </a:solidFill>
                <a:latin typeface="Comic Sans MS" panose="030F0702030302020204" pitchFamily="66" charset="0"/>
              </a:rPr>
              <a:t>: </a:t>
            </a:r>
          </a:p>
          <a:p>
            <a:pPr marL="1165225" indent="-176213">
              <a:lnSpc>
                <a:spcPct val="200000"/>
              </a:lnSpc>
              <a:buFont typeface="+mj-lt"/>
              <a:buAutoNum type="arabicPeriod"/>
            </a:pPr>
            <a:r>
              <a:rPr lang="es-ES" sz="32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With</a:t>
            </a:r>
            <a:r>
              <a:rPr lang="es-ES" sz="32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s-ES" sz="3200" b="1" u="sng" dirty="0" err="1">
                <a:solidFill>
                  <a:schemeClr val="tx2"/>
                </a:solidFill>
                <a:latin typeface="Comic Sans MS" panose="030F0702030302020204" pitchFamily="66" charset="0"/>
              </a:rPr>
              <a:t>verb</a:t>
            </a:r>
            <a:r>
              <a:rPr lang="es-ES" sz="3200" b="1" u="sng" dirty="0">
                <a:solidFill>
                  <a:schemeClr val="tx2"/>
                </a:solidFill>
                <a:latin typeface="Comic Sans MS" panose="030F0702030302020204" pitchFamily="66" charset="0"/>
              </a:rPr>
              <a:t> ‘to be.</a:t>
            </a:r>
          </a:p>
          <a:p>
            <a:pPr marL="1077913" indent="-88900">
              <a:lnSpc>
                <a:spcPct val="200000"/>
              </a:lnSpc>
              <a:buFont typeface="+mj-lt"/>
              <a:buAutoNum type="arabicPeriod"/>
            </a:pPr>
            <a:r>
              <a:rPr lang="es-ES" sz="32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With</a:t>
            </a:r>
            <a:r>
              <a:rPr lang="es-ES" sz="32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s-ES" sz="32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all</a:t>
            </a:r>
            <a:r>
              <a:rPr lang="es-ES" sz="32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s-ES" sz="32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the</a:t>
            </a:r>
            <a:r>
              <a:rPr lang="es-ES" sz="3200" b="1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s-ES" sz="3200" b="1" u="sng" dirty="0" err="1">
                <a:solidFill>
                  <a:schemeClr val="tx2"/>
                </a:solidFill>
                <a:latin typeface="Comic Sans MS" panose="030F0702030302020204" pitchFamily="66" charset="0"/>
              </a:rPr>
              <a:t>other</a:t>
            </a:r>
            <a:r>
              <a:rPr lang="es-ES" sz="3200" b="1" u="sng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s-ES" sz="3200" b="1" u="sng" dirty="0" err="1">
                <a:solidFill>
                  <a:schemeClr val="tx2"/>
                </a:solidFill>
                <a:latin typeface="Comic Sans MS" panose="030F0702030302020204" pitchFamily="66" charset="0"/>
              </a:rPr>
              <a:t>verbs</a:t>
            </a:r>
            <a:r>
              <a:rPr lang="es-ES" sz="3200" b="1" u="sng" dirty="0">
                <a:solidFill>
                  <a:schemeClr val="tx2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771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55776" y="95241"/>
            <a:ext cx="5184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omic Sans MS" panose="030F0702030302020204" pitchFamily="66" charset="0"/>
              </a:rPr>
              <a:t>VERB ‘to be’ </a:t>
            </a:r>
            <a:r>
              <a:rPr lang="en-US" sz="3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PAST</a:t>
            </a:r>
            <a:endParaRPr lang="es-ES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" t="3715" r="2076" b="3083"/>
          <a:stretch/>
        </p:blipFill>
        <p:spPr>
          <a:xfrm>
            <a:off x="107504" y="617807"/>
            <a:ext cx="8976663" cy="557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202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239493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omic Sans MS" panose="030F0702030302020204" pitchFamily="66" charset="0"/>
              </a:rPr>
              <a:t>Other verbs in </a:t>
            </a:r>
            <a:r>
              <a:rPr lang="en-US" sz="3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PAST SIMPLE</a:t>
            </a:r>
            <a:endParaRPr lang="es-ES" sz="32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773415"/>
            <a:ext cx="51845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  <a:latin typeface="Comic Sans MS" panose="030F0702030302020204" pitchFamily="66" charset="0"/>
              </a:rPr>
              <a:t>There are two groups: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67544" y="1364649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2"/>
                </a:solidFill>
                <a:latin typeface="Comic Sans MS" panose="030F0702030302020204" pitchFamily="66" charset="0"/>
              </a:rPr>
              <a:t>REGULAR verbs.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71794" y="3718517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omic Sans MS" panose="030F0702030302020204" pitchFamily="66" charset="0"/>
              </a:rPr>
              <a:t>2. IRREGULAR verbs.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61104" y="4280998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latin typeface="Comic Sans MS" panose="030F0702030302020204" pitchFamily="66" charset="0"/>
              </a:rPr>
              <a:t>We</a:t>
            </a:r>
            <a:r>
              <a:rPr lang="es-ES" sz="2800" dirty="0">
                <a:latin typeface="Comic Sans MS" panose="030F0702030302020204" pitchFamily="66" charset="0"/>
              </a:rPr>
              <a:t> </a:t>
            </a:r>
            <a:r>
              <a:rPr lang="es-E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don’t</a:t>
            </a:r>
            <a:r>
              <a:rPr lang="es-ES" sz="2800" dirty="0">
                <a:latin typeface="Comic Sans MS" panose="030F0702030302020204" pitchFamily="66" charset="0"/>
              </a:rPr>
              <a:t> </a:t>
            </a:r>
            <a:r>
              <a:rPr lang="es-ES" sz="2800" dirty="0" err="1">
                <a:latin typeface="Comic Sans MS" panose="030F0702030302020204" pitchFamily="66" charset="0"/>
              </a:rPr>
              <a:t>add</a:t>
            </a:r>
            <a:r>
              <a:rPr lang="es-ES" sz="2800" dirty="0">
                <a:latin typeface="Comic Sans MS" panose="030F0702030302020204" pitchFamily="66" charset="0"/>
              </a:rPr>
              <a:t> </a:t>
            </a:r>
            <a:r>
              <a:rPr lang="es-ES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–</a:t>
            </a:r>
            <a:r>
              <a:rPr lang="es-ES" sz="28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ed</a:t>
            </a:r>
            <a:r>
              <a:rPr lang="es-ES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s-ES" sz="2800" dirty="0">
                <a:latin typeface="Comic Sans MS" panose="030F0702030302020204" pitchFamily="66" charset="0"/>
              </a:rPr>
              <a:t>to </a:t>
            </a:r>
            <a:r>
              <a:rPr lang="es-ES" sz="2800" dirty="0" err="1">
                <a:latin typeface="Comic Sans MS" panose="030F0702030302020204" pitchFamily="66" charset="0"/>
              </a:rPr>
              <a:t>the</a:t>
            </a:r>
            <a:r>
              <a:rPr lang="es-ES" sz="2800" dirty="0">
                <a:latin typeface="Comic Sans MS" panose="030F0702030302020204" pitchFamily="66" charset="0"/>
              </a:rPr>
              <a:t> </a:t>
            </a:r>
            <a:r>
              <a:rPr lang="es-ES" sz="2800" dirty="0" err="1">
                <a:latin typeface="Comic Sans MS" panose="030F0702030302020204" pitchFamily="66" charset="0"/>
              </a:rPr>
              <a:t>infinitive</a:t>
            </a:r>
            <a:r>
              <a:rPr lang="es-ES" sz="2800" dirty="0">
                <a:latin typeface="Comic Sans MS" panose="030F0702030302020204" pitchFamily="66" charset="0"/>
              </a:rPr>
              <a:t> </a:t>
            </a:r>
            <a:r>
              <a:rPr lang="es-ES" sz="2800" dirty="0" err="1">
                <a:latin typeface="Comic Sans MS" panose="030F0702030302020204" pitchFamily="66" charset="0"/>
              </a:rPr>
              <a:t>form</a:t>
            </a:r>
            <a:r>
              <a:rPr lang="es-ES" sz="2800" dirty="0">
                <a:latin typeface="Comic Sans MS" panose="030F0702030302020204" pitchFamily="66" charset="0"/>
              </a:rPr>
              <a:t>.</a:t>
            </a:r>
          </a:p>
          <a:p>
            <a:r>
              <a:rPr lang="es-ES" sz="2800" dirty="0">
                <a:latin typeface="Comic Sans MS" panose="030F0702030302020204" pitchFamily="66" charset="0"/>
              </a:rPr>
              <a:t>Irregular </a:t>
            </a:r>
            <a:r>
              <a:rPr lang="es-ES" sz="2800" dirty="0" err="1">
                <a:latin typeface="Comic Sans MS" panose="030F0702030302020204" pitchFamily="66" charset="0"/>
              </a:rPr>
              <a:t>verbs</a:t>
            </a:r>
            <a:r>
              <a:rPr lang="es-ES" sz="2800" dirty="0">
                <a:latin typeface="Comic Sans MS" panose="030F0702030302020204" pitchFamily="66" charset="0"/>
              </a:rPr>
              <a:t> </a:t>
            </a:r>
            <a:r>
              <a:rPr lang="es-ES" sz="2800" dirty="0" err="1">
                <a:latin typeface="Comic Sans MS" panose="030F0702030302020204" pitchFamily="66" charset="0"/>
              </a:rPr>
              <a:t>need</a:t>
            </a:r>
            <a:r>
              <a:rPr lang="es-ES" sz="2800" dirty="0">
                <a:latin typeface="Comic Sans MS" panose="030F0702030302020204" pitchFamily="66" charset="0"/>
              </a:rPr>
              <a:t> to be </a:t>
            </a:r>
            <a:r>
              <a:rPr lang="es-ES" sz="2800" u="sng" dirty="0" err="1">
                <a:latin typeface="Comic Sans MS" panose="030F0702030302020204" pitchFamily="66" charset="0"/>
              </a:rPr>
              <a:t>memorized</a:t>
            </a:r>
            <a:r>
              <a:rPr lang="es-ES" sz="2800" dirty="0">
                <a:latin typeface="Comic Sans MS" panose="030F0702030302020204" pitchFamily="66" charset="0"/>
              </a:rPr>
              <a:t> ¡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976364" y="2288201"/>
            <a:ext cx="1286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latin typeface="Comic Sans MS" panose="030F0702030302020204" pitchFamily="66" charset="0"/>
              </a:rPr>
              <a:t>play</a:t>
            </a:r>
            <a:endParaRPr lang="es-ES" sz="2800" dirty="0">
              <a:latin typeface="Comic Sans MS" panose="030F0702030302020204" pitchFamily="66" charset="0"/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1869399" y="2563872"/>
            <a:ext cx="864096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2843807" y="22469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latin typeface="Comic Sans MS" panose="030F0702030302020204" pitchFamily="66" charset="0"/>
              </a:rPr>
              <a:t>play</a:t>
            </a:r>
            <a:r>
              <a:rPr lang="es-ES" sz="28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ed</a:t>
            </a:r>
            <a:endParaRPr lang="es-ES" sz="2800" dirty="0">
              <a:latin typeface="Comic Sans MS" panose="030F0702030302020204" pitchFamily="66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8B9AB7F0-832D-40CA-876E-DA3B824F3E0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508" y="5543537"/>
            <a:ext cx="1179239" cy="1179239"/>
          </a:xfrm>
          <a:prstGeom prst="rect">
            <a:avLst/>
          </a:prstGeom>
        </p:spPr>
      </p:pic>
      <p:sp>
        <p:nvSpPr>
          <p:cNvPr id="17" name="6 CuadroTexto">
            <a:extLst>
              <a:ext uri="{FF2B5EF4-FFF2-40B4-BE49-F238E27FC236}">
                <a16:creationId xmlns:a16="http://schemas.microsoft.com/office/drawing/2014/main" xmlns="" id="{B1F881BF-5026-44C7-89B0-DA174710CAC3}"/>
              </a:ext>
            </a:extLst>
          </p:cNvPr>
          <p:cNvSpPr txBox="1"/>
          <p:nvPr/>
        </p:nvSpPr>
        <p:spPr>
          <a:xfrm>
            <a:off x="772697" y="185648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latin typeface="Comic Sans MS" panose="030F0702030302020204" pitchFamily="66" charset="0"/>
              </a:rPr>
              <a:t>We</a:t>
            </a:r>
            <a:r>
              <a:rPr lang="es-ES" sz="2800" dirty="0">
                <a:latin typeface="Comic Sans MS" panose="030F0702030302020204" pitchFamily="66" charset="0"/>
              </a:rPr>
              <a:t> </a:t>
            </a:r>
            <a:r>
              <a:rPr lang="es-ES" sz="2800" dirty="0" err="1">
                <a:latin typeface="Comic Sans MS" panose="030F0702030302020204" pitchFamily="66" charset="0"/>
              </a:rPr>
              <a:t>add</a:t>
            </a:r>
            <a:r>
              <a:rPr lang="es-ES" sz="2800" dirty="0">
                <a:latin typeface="Comic Sans MS" panose="030F0702030302020204" pitchFamily="66" charset="0"/>
              </a:rPr>
              <a:t> </a:t>
            </a:r>
            <a:r>
              <a:rPr lang="es-ES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–</a:t>
            </a:r>
            <a:r>
              <a:rPr lang="es-ES" sz="28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ed</a:t>
            </a:r>
            <a:r>
              <a:rPr lang="es-ES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s-ES" sz="2800" dirty="0">
                <a:latin typeface="Comic Sans MS" panose="030F0702030302020204" pitchFamily="66" charset="0"/>
              </a:rPr>
              <a:t>to </a:t>
            </a:r>
            <a:r>
              <a:rPr lang="es-ES" sz="2800" dirty="0" err="1">
                <a:latin typeface="Comic Sans MS" panose="030F0702030302020204" pitchFamily="66" charset="0"/>
              </a:rPr>
              <a:t>the</a:t>
            </a:r>
            <a:r>
              <a:rPr lang="es-ES" sz="2800" dirty="0">
                <a:latin typeface="Comic Sans MS" panose="030F0702030302020204" pitchFamily="66" charset="0"/>
              </a:rPr>
              <a:t> </a:t>
            </a:r>
            <a:r>
              <a:rPr lang="es-ES" sz="2800" dirty="0" err="1">
                <a:latin typeface="Comic Sans MS" panose="030F0702030302020204" pitchFamily="66" charset="0"/>
              </a:rPr>
              <a:t>infinitive</a:t>
            </a:r>
            <a:r>
              <a:rPr lang="es-ES" sz="2800" dirty="0">
                <a:latin typeface="Comic Sans MS" panose="030F0702030302020204" pitchFamily="66" charset="0"/>
              </a:rPr>
              <a:t> </a:t>
            </a:r>
            <a:r>
              <a:rPr lang="es-ES" sz="2800" dirty="0" err="1">
                <a:latin typeface="Comic Sans MS" panose="030F0702030302020204" pitchFamily="66" charset="0"/>
              </a:rPr>
              <a:t>form</a:t>
            </a:r>
            <a:r>
              <a:rPr lang="es-ES" sz="2800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18" name="7 CuadroTexto">
            <a:extLst>
              <a:ext uri="{FF2B5EF4-FFF2-40B4-BE49-F238E27FC236}">
                <a16:creationId xmlns:a16="http://schemas.microsoft.com/office/drawing/2014/main" xmlns="" id="{A2F15790-02E1-477C-99FD-83A03E43678A}"/>
              </a:ext>
            </a:extLst>
          </p:cNvPr>
          <p:cNvSpPr txBox="1"/>
          <p:nvPr/>
        </p:nvSpPr>
        <p:spPr>
          <a:xfrm>
            <a:off x="4660346" y="2263091"/>
            <a:ext cx="1286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Comic Sans MS" panose="030F0702030302020204" pitchFamily="66" charset="0"/>
              </a:rPr>
              <a:t>listen</a:t>
            </a:r>
          </a:p>
        </p:txBody>
      </p:sp>
      <p:cxnSp>
        <p:nvCxnSpPr>
          <p:cNvPr id="19" name="9 Conector recto de flecha">
            <a:extLst>
              <a:ext uri="{FF2B5EF4-FFF2-40B4-BE49-F238E27FC236}">
                <a16:creationId xmlns:a16="http://schemas.microsoft.com/office/drawing/2014/main" xmlns="" id="{D83B561F-262D-474D-A307-23B58B0C2DF8}"/>
              </a:ext>
            </a:extLst>
          </p:cNvPr>
          <p:cNvCxnSpPr/>
          <p:nvPr/>
        </p:nvCxnSpPr>
        <p:spPr>
          <a:xfrm>
            <a:off x="5777847" y="2563872"/>
            <a:ext cx="864096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7 CuadroTexto">
            <a:extLst>
              <a:ext uri="{FF2B5EF4-FFF2-40B4-BE49-F238E27FC236}">
                <a16:creationId xmlns:a16="http://schemas.microsoft.com/office/drawing/2014/main" xmlns="" id="{47E088BF-9951-44E3-AAB8-D47B67BB8691}"/>
              </a:ext>
            </a:extLst>
          </p:cNvPr>
          <p:cNvSpPr txBox="1"/>
          <p:nvPr/>
        </p:nvSpPr>
        <p:spPr>
          <a:xfrm>
            <a:off x="6678134" y="2218154"/>
            <a:ext cx="1605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latin typeface="Comic Sans MS" panose="030F0702030302020204" pitchFamily="66" charset="0"/>
              </a:rPr>
              <a:t>listen</a:t>
            </a:r>
            <a:r>
              <a:rPr lang="es-ES" sz="28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ed</a:t>
            </a:r>
            <a:endParaRPr lang="es-ES" sz="2800" dirty="0">
              <a:latin typeface="Comic Sans MS" panose="030F0702030302020204" pitchFamily="66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xmlns="" id="{7CAA777B-6D17-4162-9C6F-EF087B4B778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02" y="2686303"/>
            <a:ext cx="1044443" cy="1044443"/>
          </a:xfrm>
          <a:prstGeom prst="rect">
            <a:avLst/>
          </a:prstGeom>
        </p:spPr>
      </p:pic>
      <p:sp>
        <p:nvSpPr>
          <p:cNvPr id="23" name="7 CuadroTexto">
            <a:extLst>
              <a:ext uri="{FF2B5EF4-FFF2-40B4-BE49-F238E27FC236}">
                <a16:creationId xmlns:a16="http://schemas.microsoft.com/office/drawing/2014/main" xmlns="" id="{16967BEA-154D-47E4-9199-CA5D415B1790}"/>
              </a:ext>
            </a:extLst>
          </p:cNvPr>
          <p:cNvSpPr txBox="1"/>
          <p:nvPr/>
        </p:nvSpPr>
        <p:spPr>
          <a:xfrm>
            <a:off x="776728" y="5211061"/>
            <a:ext cx="622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latin typeface="Comic Sans MS" panose="030F0702030302020204" pitchFamily="66" charset="0"/>
              </a:rPr>
              <a:t>go</a:t>
            </a:r>
            <a:endParaRPr lang="es-ES" sz="2800" dirty="0">
              <a:latin typeface="Comic Sans MS" panose="030F0702030302020204" pitchFamily="66" charset="0"/>
            </a:endParaRPr>
          </a:p>
        </p:txBody>
      </p:sp>
      <p:cxnSp>
        <p:nvCxnSpPr>
          <p:cNvPr id="24" name="9 Conector recto de flecha">
            <a:extLst>
              <a:ext uri="{FF2B5EF4-FFF2-40B4-BE49-F238E27FC236}">
                <a16:creationId xmlns:a16="http://schemas.microsoft.com/office/drawing/2014/main" xmlns="" id="{2E0BDB19-7C74-4210-B129-63EB86C1B50A}"/>
              </a:ext>
            </a:extLst>
          </p:cNvPr>
          <p:cNvCxnSpPr/>
          <p:nvPr/>
        </p:nvCxnSpPr>
        <p:spPr>
          <a:xfrm>
            <a:off x="1315639" y="5538608"/>
            <a:ext cx="864096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7 CuadroTexto">
            <a:extLst>
              <a:ext uri="{FF2B5EF4-FFF2-40B4-BE49-F238E27FC236}">
                <a16:creationId xmlns:a16="http://schemas.microsoft.com/office/drawing/2014/main" xmlns="" id="{E56FB0AF-A5D0-452B-88D9-2DBC69B25C73}"/>
              </a:ext>
            </a:extLst>
          </p:cNvPr>
          <p:cNvSpPr txBox="1"/>
          <p:nvPr/>
        </p:nvSpPr>
        <p:spPr>
          <a:xfrm>
            <a:off x="2159208" y="5223083"/>
            <a:ext cx="103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went</a:t>
            </a:r>
            <a:endParaRPr lang="es-ES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xmlns="" id="{40997441-1F1F-4053-B788-7D2D4D7BFB9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35" y="2477300"/>
            <a:ext cx="1428750" cy="142875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xmlns="" id="{9E546DA3-C2D7-4C49-86AA-21C3BE92946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352" y="5512947"/>
            <a:ext cx="1105560" cy="1105560"/>
          </a:xfrm>
          <a:prstGeom prst="rect">
            <a:avLst/>
          </a:prstGeom>
        </p:spPr>
      </p:pic>
      <p:sp>
        <p:nvSpPr>
          <p:cNvPr id="32" name="7 CuadroTexto">
            <a:extLst>
              <a:ext uri="{FF2B5EF4-FFF2-40B4-BE49-F238E27FC236}">
                <a16:creationId xmlns:a16="http://schemas.microsoft.com/office/drawing/2014/main" xmlns="" id="{C944310E-5A96-4E14-BB49-E18356BF720F}"/>
              </a:ext>
            </a:extLst>
          </p:cNvPr>
          <p:cNvSpPr txBox="1"/>
          <p:nvPr/>
        </p:nvSpPr>
        <p:spPr>
          <a:xfrm>
            <a:off x="4902350" y="5227004"/>
            <a:ext cx="1036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latin typeface="Comic Sans MS" panose="030F0702030302020204" pitchFamily="66" charset="0"/>
              </a:rPr>
              <a:t>read</a:t>
            </a:r>
            <a:endParaRPr lang="es-ES" sz="2800" dirty="0">
              <a:latin typeface="Comic Sans MS" panose="030F0702030302020204" pitchFamily="66" charset="0"/>
            </a:endParaRPr>
          </a:p>
        </p:txBody>
      </p:sp>
      <p:sp>
        <p:nvSpPr>
          <p:cNvPr id="33" name="7 CuadroTexto">
            <a:extLst>
              <a:ext uri="{FF2B5EF4-FFF2-40B4-BE49-F238E27FC236}">
                <a16:creationId xmlns:a16="http://schemas.microsoft.com/office/drawing/2014/main" xmlns="" id="{48FA09C0-FE51-4F92-9913-D2AD7BBA8808}"/>
              </a:ext>
            </a:extLst>
          </p:cNvPr>
          <p:cNvSpPr txBox="1"/>
          <p:nvPr/>
        </p:nvSpPr>
        <p:spPr>
          <a:xfrm>
            <a:off x="6706145" y="5205246"/>
            <a:ext cx="1036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read</a:t>
            </a:r>
            <a:endParaRPr lang="es-ES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4" name="9 Conector recto de flecha">
            <a:extLst>
              <a:ext uri="{FF2B5EF4-FFF2-40B4-BE49-F238E27FC236}">
                <a16:creationId xmlns:a16="http://schemas.microsoft.com/office/drawing/2014/main" xmlns="" id="{C8D90CDA-AE06-4DA5-9226-C918A3F873CC}"/>
              </a:ext>
            </a:extLst>
          </p:cNvPr>
          <p:cNvCxnSpPr/>
          <p:nvPr/>
        </p:nvCxnSpPr>
        <p:spPr>
          <a:xfrm>
            <a:off x="5842049" y="5472671"/>
            <a:ext cx="864096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507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4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9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40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8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40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9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4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65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350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2FB7FC56-16B1-45B4-BFA1-D6B1F250AEC6}"/>
              </a:ext>
            </a:extLst>
          </p:cNvPr>
          <p:cNvSpPr txBox="1"/>
          <p:nvPr/>
        </p:nvSpPr>
        <p:spPr>
          <a:xfrm>
            <a:off x="179512" y="4462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Examples</a:t>
            </a:r>
            <a:r>
              <a:rPr lang="es-E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1F304B54-7D2E-4154-8A05-80A3F494D45C}"/>
              </a:ext>
            </a:extLst>
          </p:cNvPr>
          <p:cNvSpPr txBox="1"/>
          <p:nvPr/>
        </p:nvSpPr>
        <p:spPr>
          <a:xfrm>
            <a:off x="908613" y="62543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omic Sans MS" panose="030F0702030302020204" pitchFamily="66" charset="0"/>
              </a:rPr>
              <a:t>AFFIRMATIVE: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1297629D-6B34-431B-BCCF-56D6D46E1D8F}"/>
              </a:ext>
            </a:extLst>
          </p:cNvPr>
          <p:cNvSpPr txBox="1"/>
          <p:nvPr/>
        </p:nvSpPr>
        <p:spPr>
          <a:xfrm>
            <a:off x="2333751" y="4802248"/>
            <a:ext cx="159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SUBJECT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BA45212-5D75-45B5-BBD3-C98BC5BEE150}"/>
              </a:ext>
            </a:extLst>
          </p:cNvPr>
          <p:cNvSpPr txBox="1"/>
          <p:nvPr/>
        </p:nvSpPr>
        <p:spPr>
          <a:xfrm>
            <a:off x="2411759" y="89742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175218E0-2142-401A-87E2-C64345610547}"/>
              </a:ext>
            </a:extLst>
          </p:cNvPr>
          <p:cNvSpPr txBox="1"/>
          <p:nvPr/>
        </p:nvSpPr>
        <p:spPr>
          <a:xfrm>
            <a:off x="2894696" y="913075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32DCD"/>
                </a:solidFill>
                <a:latin typeface="Comic Sans MS" panose="030F0702030302020204" pitchFamily="66" charset="0"/>
              </a:rPr>
              <a:t>VERB</a:t>
            </a:r>
            <a:r>
              <a:rPr lang="es-E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  </a:t>
            </a:r>
            <a:r>
              <a:rPr lang="es-ES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PAST</a:t>
            </a:r>
            <a:endParaRPr lang="es-E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13DD7E3-ED8E-4AD0-B71E-A2445C213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46" y="645480"/>
            <a:ext cx="190500" cy="1905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56CEF2D8-C367-4A9B-AD19-E86FC5648F3D}"/>
              </a:ext>
            </a:extLst>
          </p:cNvPr>
          <p:cNvSpPr txBox="1"/>
          <p:nvPr/>
        </p:nvSpPr>
        <p:spPr>
          <a:xfrm>
            <a:off x="1012766" y="117958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Andrew</a:t>
            </a:r>
            <a:r>
              <a:rPr lang="es-E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02CA486-AEB3-44A7-B015-E0BB1EC52450}"/>
              </a:ext>
            </a:extLst>
          </p:cNvPr>
          <p:cNvSpPr txBox="1"/>
          <p:nvPr/>
        </p:nvSpPr>
        <p:spPr>
          <a:xfrm>
            <a:off x="3195223" y="1160219"/>
            <a:ext cx="1584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rgbClr val="F32DCD"/>
                </a:solidFill>
                <a:latin typeface="Comic Sans MS" panose="030F0702030302020204" pitchFamily="66" charset="0"/>
              </a:rPr>
              <a:t>wash</a:t>
            </a:r>
            <a:r>
              <a:rPr lang="es-ES" sz="24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ed</a:t>
            </a:r>
            <a:endParaRPr lang="es-E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95760A61-2900-42AF-856D-B5B783C93514}"/>
              </a:ext>
            </a:extLst>
          </p:cNvPr>
          <p:cNvSpPr txBox="1"/>
          <p:nvPr/>
        </p:nvSpPr>
        <p:spPr>
          <a:xfrm>
            <a:off x="5305461" y="1182726"/>
            <a:ext cx="185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latin typeface="Comic Sans MS" panose="030F0702030302020204" pitchFamily="66" charset="0"/>
              </a:rPr>
              <a:t>the</a:t>
            </a:r>
            <a:r>
              <a:rPr lang="es-ES" sz="2400" dirty="0">
                <a:latin typeface="Comic Sans MS" panose="030F0702030302020204" pitchFamily="66" charset="0"/>
              </a:rPr>
              <a:t> car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8BF88651-37ED-4EE4-BE43-7800D075F1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97" b="14716"/>
          <a:stretch/>
        </p:blipFill>
        <p:spPr>
          <a:xfrm>
            <a:off x="1507596" y="1589509"/>
            <a:ext cx="802821" cy="910441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B6748B03-D9B7-4734-82C5-36BC5673DAC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66" y="1551140"/>
            <a:ext cx="1166248" cy="1166248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755AAD4D-2D2C-4541-A776-0C9EDE0854A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68" b="23736"/>
          <a:stretch/>
        </p:blipFill>
        <p:spPr>
          <a:xfrm>
            <a:off x="6229353" y="3741919"/>
            <a:ext cx="1335940" cy="630512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41957D6C-41F0-4C6B-8975-696779286C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40" y="2760652"/>
            <a:ext cx="177800" cy="1905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D356572A-88AB-429F-A265-581E46B8BDDA}"/>
              </a:ext>
            </a:extLst>
          </p:cNvPr>
          <p:cNvSpPr txBox="1"/>
          <p:nvPr/>
        </p:nvSpPr>
        <p:spPr>
          <a:xfrm>
            <a:off x="1012766" y="2655847"/>
            <a:ext cx="1792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omic Sans MS" panose="030F0702030302020204" pitchFamily="66" charset="0"/>
              </a:rPr>
              <a:t>NEGATIVE</a:t>
            </a:r>
            <a:r>
              <a:rPr lang="es-ES" sz="2000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84C5FCC4-00F7-4B25-B8E7-AB6F735F0229}"/>
              </a:ext>
            </a:extLst>
          </p:cNvPr>
          <p:cNvSpPr txBox="1"/>
          <p:nvPr/>
        </p:nvSpPr>
        <p:spPr>
          <a:xfrm>
            <a:off x="831439" y="2951152"/>
            <a:ext cx="1935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SUBJECT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2A17B0B5-C31D-4BFD-901C-CA38C46016FA}"/>
              </a:ext>
            </a:extLst>
          </p:cNvPr>
          <p:cNvSpPr txBox="1"/>
          <p:nvPr/>
        </p:nvSpPr>
        <p:spPr>
          <a:xfrm>
            <a:off x="2384370" y="293739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C95FDAE7-6734-4009-8DA3-63A7BDBA02EA}"/>
              </a:ext>
            </a:extLst>
          </p:cNvPr>
          <p:cNvSpPr txBox="1"/>
          <p:nvPr/>
        </p:nvSpPr>
        <p:spPr>
          <a:xfrm>
            <a:off x="4513303" y="2886859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B7A484C5-7AA6-47DF-8CA5-C3E621C97807}"/>
              </a:ext>
            </a:extLst>
          </p:cNvPr>
          <p:cNvSpPr txBox="1"/>
          <p:nvPr/>
        </p:nvSpPr>
        <p:spPr>
          <a:xfrm>
            <a:off x="3379147" y="289017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xmlns="" id="{EA20013C-C917-43C6-8E54-59B40AEEC55D}"/>
              </a:ext>
            </a:extLst>
          </p:cNvPr>
          <p:cNvSpPr/>
          <p:nvPr/>
        </p:nvSpPr>
        <p:spPr>
          <a:xfrm>
            <a:off x="2730165" y="2914180"/>
            <a:ext cx="901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DID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EB0CD074-270F-4A75-8E8E-65CBFC347F00}"/>
              </a:ext>
            </a:extLst>
          </p:cNvPr>
          <p:cNvSpPr txBox="1"/>
          <p:nvPr/>
        </p:nvSpPr>
        <p:spPr>
          <a:xfrm>
            <a:off x="4865988" y="2920954"/>
            <a:ext cx="991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32DCD"/>
                </a:solidFill>
                <a:latin typeface="Comic Sans MS" panose="030F0702030302020204" pitchFamily="66" charset="0"/>
              </a:rPr>
              <a:t>VERB</a:t>
            </a:r>
            <a:r>
              <a:rPr lang="es-E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798FA546-DA8C-4451-91FA-3D6F66DE6535}"/>
              </a:ext>
            </a:extLst>
          </p:cNvPr>
          <p:cNvSpPr txBox="1"/>
          <p:nvPr/>
        </p:nvSpPr>
        <p:spPr>
          <a:xfrm>
            <a:off x="908613" y="328193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Andrew</a:t>
            </a:r>
            <a:r>
              <a:rPr lang="es-E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2BB3878B-D16D-426A-B0C0-DBBDD676074B}"/>
              </a:ext>
            </a:extLst>
          </p:cNvPr>
          <p:cNvSpPr txBox="1"/>
          <p:nvPr/>
        </p:nvSpPr>
        <p:spPr>
          <a:xfrm>
            <a:off x="5076638" y="3216558"/>
            <a:ext cx="1584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rgbClr val="F32DCD"/>
                </a:solidFill>
                <a:latin typeface="Comic Sans MS" panose="030F0702030302020204" pitchFamily="66" charset="0"/>
              </a:rPr>
              <a:t>wash</a:t>
            </a:r>
            <a:endParaRPr lang="es-E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8108235B-1033-476C-813C-EF373424E733}"/>
              </a:ext>
            </a:extLst>
          </p:cNvPr>
          <p:cNvSpPr/>
          <p:nvPr/>
        </p:nvSpPr>
        <p:spPr>
          <a:xfrm>
            <a:off x="3201829" y="3353614"/>
            <a:ext cx="149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did</a:t>
            </a:r>
            <a:r>
              <a:rPr lang="es-E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s-ES" sz="2400" dirty="0" err="1">
                <a:latin typeface="Comic Sans MS" panose="030F0702030302020204" pitchFamily="66" charset="0"/>
              </a:rPr>
              <a:t>’</a:t>
            </a:r>
            <a:r>
              <a:rPr lang="es-E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72244939-A84A-4499-821C-E87F1FCCD668}"/>
              </a:ext>
            </a:extLst>
          </p:cNvPr>
          <p:cNvSpPr txBox="1"/>
          <p:nvPr/>
        </p:nvSpPr>
        <p:spPr>
          <a:xfrm>
            <a:off x="3650334" y="2920955"/>
            <a:ext cx="991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r>
              <a:rPr lang="es-E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xmlns="" id="{62DFF63C-1F4C-4071-81EE-C03DD40AD750}"/>
              </a:ext>
            </a:extLst>
          </p:cNvPr>
          <p:cNvSpPr txBox="1"/>
          <p:nvPr/>
        </p:nvSpPr>
        <p:spPr>
          <a:xfrm>
            <a:off x="6229353" y="3179247"/>
            <a:ext cx="185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latin typeface="Comic Sans MS" panose="030F0702030302020204" pitchFamily="66" charset="0"/>
              </a:rPr>
              <a:t>the</a:t>
            </a:r>
            <a:r>
              <a:rPr lang="es-ES" sz="2400" dirty="0">
                <a:latin typeface="Comic Sans MS" panose="030F0702030302020204" pitchFamily="66" charset="0"/>
              </a:rPr>
              <a:t> car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xmlns="" id="{9BBEB602-CDC2-4463-B0D2-63FAA0FDB11D}"/>
              </a:ext>
            </a:extLst>
          </p:cNvPr>
          <p:cNvCxnSpPr>
            <a:cxnSpLocks/>
          </p:cNvCxnSpPr>
          <p:nvPr/>
        </p:nvCxnSpPr>
        <p:spPr>
          <a:xfrm>
            <a:off x="3059796" y="3322091"/>
            <a:ext cx="355581" cy="1614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xmlns="" id="{A64E9803-8B70-40C2-9A34-CF8498367700}"/>
              </a:ext>
            </a:extLst>
          </p:cNvPr>
          <p:cNvCxnSpPr>
            <a:cxnSpLocks/>
          </p:cNvCxnSpPr>
          <p:nvPr/>
        </p:nvCxnSpPr>
        <p:spPr>
          <a:xfrm flipH="1">
            <a:off x="3950121" y="3271222"/>
            <a:ext cx="207610" cy="2135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Imagen 40">
            <a:extLst>
              <a:ext uri="{FF2B5EF4-FFF2-40B4-BE49-F238E27FC236}">
                <a16:creationId xmlns:a16="http://schemas.microsoft.com/office/drawing/2014/main" xmlns="" id="{AD541A0F-D244-47D3-BD26-6B1DF8D0A527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585" y="3630235"/>
            <a:ext cx="1047317" cy="1047317"/>
          </a:xfrm>
          <a:prstGeom prst="rect">
            <a:avLst/>
          </a:prstGeom>
        </p:spPr>
      </p:pic>
      <p:pic>
        <p:nvPicPr>
          <p:cNvPr id="34" name="Imagen 14">
            <a:extLst>
              <a:ext uri="{FF2B5EF4-FFF2-40B4-BE49-F238E27FC236}">
                <a16:creationId xmlns:a16="http://schemas.microsoft.com/office/drawing/2014/main" xmlns="" id="{8BF88651-37ED-4EE4-BE43-7800D075F1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97" b="14716"/>
          <a:stretch/>
        </p:blipFill>
        <p:spPr>
          <a:xfrm>
            <a:off x="1182257" y="3716514"/>
            <a:ext cx="802821" cy="91044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90" y="4505354"/>
            <a:ext cx="196860" cy="311166"/>
          </a:xfrm>
          <a:prstGeom prst="rect">
            <a:avLst/>
          </a:prstGeom>
        </p:spPr>
      </p:pic>
      <p:sp>
        <p:nvSpPr>
          <p:cNvPr id="37" name="CuadroTexto 21">
            <a:extLst>
              <a:ext uri="{FF2B5EF4-FFF2-40B4-BE49-F238E27FC236}">
                <a16:creationId xmlns:a16="http://schemas.microsoft.com/office/drawing/2014/main" xmlns="" id="{D356572A-88AB-429F-A265-581E46B8BDDA}"/>
              </a:ext>
            </a:extLst>
          </p:cNvPr>
          <p:cNvSpPr txBox="1"/>
          <p:nvPr/>
        </p:nvSpPr>
        <p:spPr>
          <a:xfrm>
            <a:off x="942540" y="4563776"/>
            <a:ext cx="1792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omic Sans MS" panose="030F0702030302020204" pitchFamily="66" charset="0"/>
              </a:rPr>
              <a:t>QUESTION</a:t>
            </a:r>
            <a:r>
              <a:rPr lang="es-ES" sz="2000" dirty="0">
                <a:latin typeface="Comic Sans MS" panose="030F0702030302020204" pitchFamily="66" charset="0"/>
              </a:rPr>
              <a:t>:</a:t>
            </a:r>
          </a:p>
        </p:txBody>
      </p:sp>
      <p:pic>
        <p:nvPicPr>
          <p:cNvPr id="38" name="Imagen 18">
            <a:extLst>
              <a:ext uri="{FF2B5EF4-FFF2-40B4-BE49-F238E27FC236}">
                <a16:creationId xmlns:a16="http://schemas.microsoft.com/office/drawing/2014/main" xmlns="" id="{755AAD4D-2D2C-4541-A776-0C9EDE0854A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68" b="23736"/>
          <a:stretch/>
        </p:blipFill>
        <p:spPr>
          <a:xfrm>
            <a:off x="5234902" y="1542100"/>
            <a:ext cx="1335940" cy="630512"/>
          </a:xfrm>
          <a:prstGeom prst="rect">
            <a:avLst/>
          </a:prstGeom>
        </p:spPr>
      </p:pic>
      <p:sp>
        <p:nvSpPr>
          <p:cNvPr id="39" name="Rectángulo 26">
            <a:extLst>
              <a:ext uri="{FF2B5EF4-FFF2-40B4-BE49-F238E27FC236}">
                <a16:creationId xmlns:a16="http://schemas.microsoft.com/office/drawing/2014/main" xmlns="" id="{EA20013C-C917-43C6-8E54-59B40AEEC55D}"/>
              </a:ext>
            </a:extLst>
          </p:cNvPr>
          <p:cNvSpPr/>
          <p:nvPr/>
        </p:nvSpPr>
        <p:spPr>
          <a:xfrm>
            <a:off x="1012766" y="4816520"/>
            <a:ext cx="901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DID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CuadroTexto 23">
            <a:extLst>
              <a:ext uri="{FF2B5EF4-FFF2-40B4-BE49-F238E27FC236}">
                <a16:creationId xmlns:a16="http://schemas.microsoft.com/office/drawing/2014/main" xmlns="" id="{2A17B0B5-C31D-4BFD-901C-CA38C46016FA}"/>
              </a:ext>
            </a:extLst>
          </p:cNvPr>
          <p:cNvSpPr txBox="1"/>
          <p:nvPr/>
        </p:nvSpPr>
        <p:spPr>
          <a:xfrm>
            <a:off x="1863777" y="478574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2" name="CuadroTexto 23">
            <a:extLst>
              <a:ext uri="{FF2B5EF4-FFF2-40B4-BE49-F238E27FC236}">
                <a16:creationId xmlns:a16="http://schemas.microsoft.com/office/drawing/2014/main" xmlns="" id="{2A17B0B5-C31D-4BFD-901C-CA38C46016FA}"/>
              </a:ext>
            </a:extLst>
          </p:cNvPr>
          <p:cNvSpPr txBox="1"/>
          <p:nvPr/>
        </p:nvSpPr>
        <p:spPr>
          <a:xfrm>
            <a:off x="3879196" y="475315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3" name="CuadroTexto 32">
            <a:extLst>
              <a:ext uri="{FF2B5EF4-FFF2-40B4-BE49-F238E27FC236}">
                <a16:creationId xmlns:a16="http://schemas.microsoft.com/office/drawing/2014/main" xmlns="" id="{62DFF63C-1F4C-4071-81EE-C03DD40AD750}"/>
              </a:ext>
            </a:extLst>
          </p:cNvPr>
          <p:cNvSpPr txBox="1"/>
          <p:nvPr/>
        </p:nvSpPr>
        <p:spPr>
          <a:xfrm>
            <a:off x="6074938" y="5182400"/>
            <a:ext cx="130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latin typeface="Comic Sans MS" panose="030F0702030302020204" pitchFamily="66" charset="0"/>
              </a:rPr>
              <a:t>the</a:t>
            </a:r>
            <a:r>
              <a:rPr lang="es-ES" sz="2400" dirty="0">
                <a:latin typeface="Comic Sans MS" panose="030F0702030302020204" pitchFamily="66" charset="0"/>
              </a:rPr>
              <a:t> car</a:t>
            </a:r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4" name="CuadroTexto 27">
            <a:extLst>
              <a:ext uri="{FF2B5EF4-FFF2-40B4-BE49-F238E27FC236}">
                <a16:creationId xmlns:a16="http://schemas.microsoft.com/office/drawing/2014/main" xmlns="" id="{EB0CD074-270F-4A75-8E8E-65CBFC347F00}"/>
              </a:ext>
            </a:extLst>
          </p:cNvPr>
          <p:cNvSpPr txBox="1"/>
          <p:nvPr/>
        </p:nvSpPr>
        <p:spPr>
          <a:xfrm>
            <a:off x="4313509" y="4802248"/>
            <a:ext cx="991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32DCD"/>
                </a:solidFill>
                <a:latin typeface="Comic Sans MS" panose="030F0702030302020204" pitchFamily="66" charset="0"/>
              </a:rPr>
              <a:t>VERB</a:t>
            </a:r>
            <a:r>
              <a:rPr lang="es-E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5" name="CuadroTexto 8">
            <a:extLst>
              <a:ext uri="{FF2B5EF4-FFF2-40B4-BE49-F238E27FC236}">
                <a16:creationId xmlns:a16="http://schemas.microsoft.com/office/drawing/2014/main" xmlns="" id="{56CEF2D8-C367-4A9B-AD19-E86FC5648F3D}"/>
              </a:ext>
            </a:extLst>
          </p:cNvPr>
          <p:cNvSpPr txBox="1"/>
          <p:nvPr/>
        </p:nvSpPr>
        <p:spPr>
          <a:xfrm>
            <a:off x="2445499" y="518361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Andrew</a:t>
            </a:r>
            <a:r>
              <a:rPr lang="es-ES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6" name="Rectángulo 26">
            <a:extLst>
              <a:ext uri="{FF2B5EF4-FFF2-40B4-BE49-F238E27FC236}">
                <a16:creationId xmlns:a16="http://schemas.microsoft.com/office/drawing/2014/main" xmlns="" id="{EA20013C-C917-43C6-8E54-59B40AEEC55D}"/>
              </a:ext>
            </a:extLst>
          </p:cNvPr>
          <p:cNvSpPr/>
          <p:nvPr/>
        </p:nvSpPr>
        <p:spPr>
          <a:xfrm>
            <a:off x="1057091" y="5182401"/>
            <a:ext cx="901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Did</a:t>
            </a:r>
            <a:endParaRPr lang="es-E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CuadroTexto 29">
            <a:extLst>
              <a:ext uri="{FF2B5EF4-FFF2-40B4-BE49-F238E27FC236}">
                <a16:creationId xmlns:a16="http://schemas.microsoft.com/office/drawing/2014/main" xmlns="" id="{2BB3878B-D16D-426A-B0C0-DBBDD676074B}"/>
              </a:ext>
            </a:extLst>
          </p:cNvPr>
          <p:cNvSpPr txBox="1"/>
          <p:nvPr/>
        </p:nvSpPr>
        <p:spPr>
          <a:xfrm>
            <a:off x="4442814" y="5183614"/>
            <a:ext cx="1584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rgbClr val="F32DCD"/>
                </a:solidFill>
                <a:latin typeface="Comic Sans MS" panose="030F0702030302020204" pitchFamily="66" charset="0"/>
              </a:rPr>
              <a:t>wash</a:t>
            </a:r>
            <a:endParaRPr lang="es-ES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CuadroTexto 23">
            <a:extLst>
              <a:ext uri="{FF2B5EF4-FFF2-40B4-BE49-F238E27FC236}">
                <a16:creationId xmlns:a16="http://schemas.microsoft.com/office/drawing/2014/main" xmlns="" id="{2A17B0B5-C31D-4BFD-901C-CA38C46016FA}"/>
              </a:ext>
            </a:extLst>
          </p:cNvPr>
          <p:cNvSpPr txBox="1"/>
          <p:nvPr/>
        </p:nvSpPr>
        <p:spPr>
          <a:xfrm>
            <a:off x="7380312" y="511796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332741"/>
                </a:solidFill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49" name="Imagen 14">
            <a:extLst>
              <a:ext uri="{FF2B5EF4-FFF2-40B4-BE49-F238E27FC236}">
                <a16:creationId xmlns:a16="http://schemas.microsoft.com/office/drawing/2014/main" xmlns="" id="{8BF88651-37ED-4EE4-BE43-7800D075F1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97" b="14716"/>
          <a:stretch/>
        </p:blipFill>
        <p:spPr>
          <a:xfrm>
            <a:off x="2779258" y="5537168"/>
            <a:ext cx="802821" cy="910441"/>
          </a:xfrm>
          <a:prstGeom prst="rect">
            <a:avLst/>
          </a:prstGeom>
        </p:spPr>
      </p:pic>
      <p:pic>
        <p:nvPicPr>
          <p:cNvPr id="50" name="Imagen 16">
            <a:extLst>
              <a:ext uri="{FF2B5EF4-FFF2-40B4-BE49-F238E27FC236}">
                <a16:creationId xmlns:a16="http://schemas.microsoft.com/office/drawing/2014/main" xmlns="" id="{B6748B03-D9B7-4734-82C5-36BC5673DAC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509" y="5520579"/>
            <a:ext cx="1166248" cy="1166248"/>
          </a:xfrm>
          <a:prstGeom prst="rect">
            <a:avLst/>
          </a:prstGeom>
        </p:spPr>
      </p:pic>
      <p:pic>
        <p:nvPicPr>
          <p:cNvPr id="51" name="Imagen 18">
            <a:extLst>
              <a:ext uri="{FF2B5EF4-FFF2-40B4-BE49-F238E27FC236}">
                <a16:creationId xmlns:a16="http://schemas.microsoft.com/office/drawing/2014/main" xmlns="" id="{755AAD4D-2D2C-4541-A776-0C9EDE0854A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68" b="23736"/>
          <a:stretch/>
        </p:blipFill>
        <p:spPr>
          <a:xfrm>
            <a:off x="6220654" y="5706834"/>
            <a:ext cx="1335940" cy="630512"/>
          </a:xfrm>
          <a:prstGeom prst="rect">
            <a:avLst/>
          </a:prstGeom>
        </p:spPr>
      </p:pic>
      <p:sp>
        <p:nvSpPr>
          <p:cNvPr id="52" name="CuadroTexto 51">
            <a:extLst>
              <a:ext uri="{FF2B5EF4-FFF2-40B4-BE49-F238E27FC236}">
                <a16:creationId xmlns:a16="http://schemas.microsoft.com/office/drawing/2014/main" xmlns="" id="{7AB1FA22-DA1C-4301-BD47-948FEDEC964B}"/>
              </a:ext>
            </a:extLst>
          </p:cNvPr>
          <p:cNvSpPr txBox="1"/>
          <p:nvPr/>
        </p:nvSpPr>
        <p:spPr>
          <a:xfrm>
            <a:off x="756906" y="974215"/>
            <a:ext cx="1935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SUBJECT</a:t>
            </a:r>
          </a:p>
        </p:txBody>
      </p:sp>
    </p:spTree>
    <p:extLst>
      <p:ext uri="{BB962C8B-B14F-4D97-AF65-F5344CB8AC3E}">
        <p14:creationId xmlns:p14="http://schemas.microsoft.com/office/powerpoint/2010/main" val="203481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8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1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3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6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8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1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4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3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45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8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9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3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85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35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85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8450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9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95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945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99500"/>
                            </p:stCondLst>
                            <p:childTnLst>
                              <p:par>
                                <p:cTn id="170" presetID="53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550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1050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1550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20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12" grpId="0"/>
      <p:bldP spid="13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7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FBE7EA36-0079-414C-B75E-735B451CB0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7219"/>
            <a:ext cx="5660936" cy="2448272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80928"/>
            <a:ext cx="8800179" cy="373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830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134</Words>
  <Application>Microsoft Office PowerPoint</Application>
  <PresentationFormat>Presentación en pantalla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Consejería de Educación y Universidades, R.Murcia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GESTION</dc:creator>
  <cp:lastModifiedBy>GESTION</cp:lastModifiedBy>
  <cp:revision>43</cp:revision>
  <dcterms:created xsi:type="dcterms:W3CDTF">2020-02-10T11:15:46Z</dcterms:created>
  <dcterms:modified xsi:type="dcterms:W3CDTF">2020-02-17T12:07:42Z</dcterms:modified>
</cp:coreProperties>
</file>